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56" r:id="rId2"/>
    <p:sldId id="263" r:id="rId3"/>
    <p:sldId id="272" r:id="rId4"/>
    <p:sldId id="273" r:id="rId5"/>
    <p:sldId id="274" r:id="rId6"/>
    <p:sldId id="275" r:id="rId7"/>
    <p:sldId id="276" r:id="rId8"/>
    <p:sldId id="277" r:id="rId9"/>
    <p:sldId id="278" r:id="rId10"/>
    <p:sldId id="279" r:id="rId11"/>
    <p:sldId id="280" r:id="rId12"/>
    <p:sldId id="285" r:id="rId13"/>
    <p:sldId id="281" r:id="rId14"/>
    <p:sldId id="282" r:id="rId15"/>
    <p:sldId id="283" r:id="rId16"/>
    <p:sldId id="286" r:id="rId17"/>
    <p:sldId id="284" r:id="rId18"/>
    <p:sldId id="287" r:id="rId19"/>
    <p:sldId id="288" r:id="rId20"/>
    <p:sldId id="289" r:id="rId21"/>
    <p:sldId id="290" r:id="rId22"/>
    <p:sldId id="291" r:id="rId23"/>
    <p:sldId id="292" r:id="rId24"/>
    <p:sldId id="293" r:id="rId25"/>
    <p:sldId id="271" r:id="rId26"/>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66"/>
    <a:srgbClr val="000099"/>
    <a:srgbClr val="0033CC"/>
    <a:srgbClr val="003300"/>
    <a:srgbClr val="FF3399"/>
    <a:srgbClr val="996633"/>
    <a:srgbClr val="9A7200"/>
    <a:srgbClr val="CC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585" autoAdjust="0"/>
    <p:restoredTop sz="94660"/>
  </p:normalViewPr>
  <p:slideViewPr>
    <p:cSldViewPr>
      <p:cViewPr varScale="1">
        <p:scale>
          <a:sx n="68" d="100"/>
          <a:sy n="68" d="100"/>
        </p:scale>
        <p:origin x="714"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D65892-606C-4789-AB0E-E6C4AF45802A}" type="doc">
      <dgm:prSet loTypeId="urn:microsoft.com/office/officeart/2008/layout/NameandTitleOrganizationalChart" loCatId="hierarchy" qsTypeId="urn:microsoft.com/office/officeart/2005/8/quickstyle/3d1" qsCatId="3D" csTypeId="urn:microsoft.com/office/officeart/2005/8/colors/accent2_2" csCatId="accent2" phldr="1"/>
      <dgm:spPr/>
      <dgm:t>
        <a:bodyPr/>
        <a:lstStyle/>
        <a:p>
          <a:endParaRPr lang="en-US"/>
        </a:p>
      </dgm:t>
    </dgm:pt>
    <dgm:pt modelId="{714A6D53-4E66-4770-A38F-83C8728BC806}">
      <dgm:prSet phldrT="[Text]"/>
      <dgm:spPr/>
      <dgm:t>
        <a:bodyPr/>
        <a:lstStyle/>
        <a:p>
          <a:r>
            <a:rPr lang="en-US"/>
            <a:t>THIẾT KÊ VÀ CÀI ĐẶT</a:t>
          </a:r>
        </a:p>
      </dgm:t>
    </dgm:pt>
    <dgm:pt modelId="{26A0F6AF-D0D3-4F82-AE6B-78078127647C}" type="parTrans" cxnId="{B0858D6E-D980-47B4-BA64-B2F2DCE5C6CF}">
      <dgm:prSet/>
      <dgm:spPr/>
      <dgm:t>
        <a:bodyPr/>
        <a:lstStyle/>
        <a:p>
          <a:endParaRPr lang="en-US"/>
        </a:p>
      </dgm:t>
    </dgm:pt>
    <dgm:pt modelId="{45512B8A-D5F1-4602-A8CA-B4FAD5553F62}" type="sibTrans" cxnId="{B0858D6E-D980-47B4-BA64-B2F2DCE5C6CF}">
      <dgm:prSet/>
      <dgm:spPr/>
      <dgm:t>
        <a:bodyPr/>
        <a:lstStyle/>
        <a:p>
          <a:r>
            <a:rPr lang="en-US"/>
            <a:t>Trợ Lí Rose</a:t>
          </a:r>
        </a:p>
      </dgm:t>
    </dgm:pt>
    <dgm:pt modelId="{4A56537C-74F2-4273-AE34-CD09A575DA82}">
      <dgm:prSet phldrT="[Text]"/>
      <dgm:spPr/>
      <dgm:t>
        <a:bodyPr/>
        <a:lstStyle/>
        <a:p>
          <a:r>
            <a:rPr lang="en-US"/>
            <a:t>THIẾT KẾ HỆ THỐNG</a:t>
          </a:r>
        </a:p>
      </dgm:t>
    </dgm:pt>
    <dgm:pt modelId="{84054147-D132-4F43-8C77-282765A4EBA8}" type="parTrans" cxnId="{92AA75EB-1A34-4B79-812D-86925E39877C}">
      <dgm:prSet/>
      <dgm:spPr/>
      <dgm:t>
        <a:bodyPr/>
        <a:lstStyle/>
        <a:p>
          <a:endParaRPr lang="en-US"/>
        </a:p>
      </dgm:t>
    </dgm:pt>
    <dgm:pt modelId="{9C9DE72A-9D30-4857-9953-EB2F749E1E5F}" type="sibTrans" cxnId="{92AA75EB-1A34-4B79-812D-86925E39877C}">
      <dgm:prSet/>
      <dgm:spPr/>
      <dgm:t>
        <a:bodyPr/>
        <a:lstStyle/>
        <a:p>
          <a:r>
            <a:rPr lang="en-US"/>
            <a:t>Training model </a:t>
          </a:r>
        </a:p>
      </dgm:t>
    </dgm:pt>
    <dgm:pt modelId="{FAE5FC5D-6A29-4408-993A-420E556CAAD1}">
      <dgm:prSet phldrT="[Text]"/>
      <dgm:spPr/>
      <dgm:t>
        <a:bodyPr/>
        <a:lstStyle/>
        <a:p>
          <a:r>
            <a:rPr lang="en-US"/>
            <a:t>TẠO GIAO DIỆN API</a:t>
          </a:r>
        </a:p>
      </dgm:t>
    </dgm:pt>
    <dgm:pt modelId="{9804B480-1B6B-49EB-80C3-4BC88377B6D6}" type="parTrans" cxnId="{7C15F420-A8EF-4211-83B7-D82ECEE1E49F}">
      <dgm:prSet/>
      <dgm:spPr/>
      <dgm:t>
        <a:bodyPr/>
        <a:lstStyle/>
        <a:p>
          <a:endParaRPr lang="en-US"/>
        </a:p>
      </dgm:t>
    </dgm:pt>
    <dgm:pt modelId="{5DB72F90-FC16-4E4A-98BE-D2D126CB186D}" type="sibTrans" cxnId="{7C15F420-A8EF-4211-83B7-D82ECEE1E49F}">
      <dgm:prSet/>
      <dgm:spPr/>
      <dgm:t>
        <a:bodyPr/>
        <a:lstStyle/>
        <a:p>
          <a:r>
            <a:rPr lang="en-US"/>
            <a:t>Triển khai GUI</a:t>
          </a:r>
        </a:p>
      </dgm:t>
    </dgm:pt>
    <dgm:pt modelId="{A0660637-6336-4369-934A-2C4DC8E31CAC}">
      <dgm:prSet phldrT="[Text]"/>
      <dgm:spPr/>
      <dgm:t>
        <a:bodyPr/>
        <a:lstStyle/>
        <a:p>
          <a:r>
            <a:rPr lang="en-US"/>
            <a:t>TẬP DỮ LIỆU</a:t>
          </a:r>
        </a:p>
      </dgm:t>
    </dgm:pt>
    <dgm:pt modelId="{78EF8EF9-7950-4047-9FD6-186D1770F56D}" type="parTrans" cxnId="{F91CB7F7-C369-4EE3-A751-6750E9678D4D}">
      <dgm:prSet/>
      <dgm:spPr/>
      <dgm:t>
        <a:bodyPr/>
        <a:lstStyle/>
        <a:p>
          <a:endParaRPr lang="en-US"/>
        </a:p>
      </dgm:t>
    </dgm:pt>
    <dgm:pt modelId="{98DDAFF2-741F-4D4D-80ED-C16DCABB3A84}" type="sibTrans" cxnId="{F91CB7F7-C369-4EE3-A751-6750E9678D4D}">
      <dgm:prSet/>
      <dgm:spPr/>
      <dgm:t>
        <a:bodyPr/>
        <a:lstStyle/>
        <a:p>
          <a:r>
            <a:rPr lang="en-US"/>
            <a:t>Intents.json</a:t>
          </a:r>
        </a:p>
      </dgm:t>
    </dgm:pt>
    <dgm:pt modelId="{54FC1898-683D-4CEE-8EF5-7FFF206E73A8}" type="pres">
      <dgm:prSet presAssocID="{D6D65892-606C-4789-AB0E-E6C4AF45802A}" presName="hierChild1" presStyleCnt="0">
        <dgm:presLayoutVars>
          <dgm:orgChart val="1"/>
          <dgm:chPref val="1"/>
          <dgm:dir/>
          <dgm:animOne val="branch"/>
          <dgm:animLvl val="lvl"/>
          <dgm:resizeHandles/>
        </dgm:presLayoutVars>
      </dgm:prSet>
      <dgm:spPr/>
    </dgm:pt>
    <dgm:pt modelId="{4361F20B-1F20-430A-831D-A9FEEEBB410F}" type="pres">
      <dgm:prSet presAssocID="{714A6D53-4E66-4770-A38F-83C8728BC806}" presName="hierRoot1" presStyleCnt="0">
        <dgm:presLayoutVars>
          <dgm:hierBranch val="init"/>
        </dgm:presLayoutVars>
      </dgm:prSet>
      <dgm:spPr/>
    </dgm:pt>
    <dgm:pt modelId="{5852776C-33F6-44F7-B7E9-A0F95E468D11}" type="pres">
      <dgm:prSet presAssocID="{714A6D53-4E66-4770-A38F-83C8728BC806}" presName="rootComposite1" presStyleCnt="0"/>
      <dgm:spPr/>
    </dgm:pt>
    <dgm:pt modelId="{2F8E20C8-0DDC-42DC-B68C-3D83823B2B41}" type="pres">
      <dgm:prSet presAssocID="{714A6D53-4E66-4770-A38F-83C8728BC806}" presName="rootText1" presStyleLbl="node0" presStyleIdx="0" presStyleCnt="1">
        <dgm:presLayoutVars>
          <dgm:chMax/>
          <dgm:chPref val="3"/>
        </dgm:presLayoutVars>
      </dgm:prSet>
      <dgm:spPr/>
    </dgm:pt>
    <dgm:pt modelId="{B70D4814-D6A7-4B52-A10C-8627FBD7009C}" type="pres">
      <dgm:prSet presAssocID="{714A6D53-4E66-4770-A38F-83C8728BC806}" presName="titleText1" presStyleLbl="fgAcc0" presStyleIdx="0" presStyleCnt="1">
        <dgm:presLayoutVars>
          <dgm:chMax val="0"/>
          <dgm:chPref val="0"/>
        </dgm:presLayoutVars>
      </dgm:prSet>
      <dgm:spPr/>
    </dgm:pt>
    <dgm:pt modelId="{E883822B-0682-499D-B4C0-F138D19A97E5}" type="pres">
      <dgm:prSet presAssocID="{714A6D53-4E66-4770-A38F-83C8728BC806}" presName="rootConnector1" presStyleLbl="node1" presStyleIdx="0" presStyleCnt="3"/>
      <dgm:spPr/>
    </dgm:pt>
    <dgm:pt modelId="{FB82B69E-BAF1-4FBA-BCD6-37F6D7A447D4}" type="pres">
      <dgm:prSet presAssocID="{714A6D53-4E66-4770-A38F-83C8728BC806}" presName="hierChild2" presStyleCnt="0"/>
      <dgm:spPr/>
    </dgm:pt>
    <dgm:pt modelId="{B9E87D7A-9815-4E28-A7CD-20C56C78611D}" type="pres">
      <dgm:prSet presAssocID="{84054147-D132-4F43-8C77-282765A4EBA8}" presName="Name37" presStyleLbl="parChTrans1D2" presStyleIdx="0" presStyleCnt="3"/>
      <dgm:spPr/>
    </dgm:pt>
    <dgm:pt modelId="{DCFAD44F-6965-45CC-9BE5-FA6439DAD26A}" type="pres">
      <dgm:prSet presAssocID="{4A56537C-74F2-4273-AE34-CD09A575DA82}" presName="hierRoot2" presStyleCnt="0">
        <dgm:presLayoutVars>
          <dgm:hierBranch val="init"/>
        </dgm:presLayoutVars>
      </dgm:prSet>
      <dgm:spPr/>
    </dgm:pt>
    <dgm:pt modelId="{B36979FB-6DF0-411C-AA57-254333C286E2}" type="pres">
      <dgm:prSet presAssocID="{4A56537C-74F2-4273-AE34-CD09A575DA82}" presName="rootComposite" presStyleCnt="0"/>
      <dgm:spPr/>
    </dgm:pt>
    <dgm:pt modelId="{466A781C-D5C9-441D-9696-3E40B5AAA00D}" type="pres">
      <dgm:prSet presAssocID="{4A56537C-74F2-4273-AE34-CD09A575DA82}" presName="rootText" presStyleLbl="node1" presStyleIdx="0" presStyleCnt="3">
        <dgm:presLayoutVars>
          <dgm:chMax/>
          <dgm:chPref val="3"/>
        </dgm:presLayoutVars>
      </dgm:prSet>
      <dgm:spPr/>
    </dgm:pt>
    <dgm:pt modelId="{9F479391-FB75-4D61-9D3C-71BF433C6F36}" type="pres">
      <dgm:prSet presAssocID="{4A56537C-74F2-4273-AE34-CD09A575DA82}" presName="titleText2" presStyleLbl="fgAcc1" presStyleIdx="0" presStyleCnt="3">
        <dgm:presLayoutVars>
          <dgm:chMax val="0"/>
          <dgm:chPref val="0"/>
        </dgm:presLayoutVars>
      </dgm:prSet>
      <dgm:spPr/>
    </dgm:pt>
    <dgm:pt modelId="{8EAD6CA1-1838-49B1-BBF3-472835E4055D}" type="pres">
      <dgm:prSet presAssocID="{4A56537C-74F2-4273-AE34-CD09A575DA82}" presName="rootConnector" presStyleLbl="node2" presStyleIdx="0" presStyleCnt="0"/>
      <dgm:spPr/>
    </dgm:pt>
    <dgm:pt modelId="{5D787AC3-1D0B-4BFF-BB8F-02BAEC6B17A9}" type="pres">
      <dgm:prSet presAssocID="{4A56537C-74F2-4273-AE34-CD09A575DA82}" presName="hierChild4" presStyleCnt="0"/>
      <dgm:spPr/>
    </dgm:pt>
    <dgm:pt modelId="{68B9D0D8-B180-435C-BBB7-318D0E772190}" type="pres">
      <dgm:prSet presAssocID="{4A56537C-74F2-4273-AE34-CD09A575DA82}" presName="hierChild5" presStyleCnt="0"/>
      <dgm:spPr/>
    </dgm:pt>
    <dgm:pt modelId="{0769915B-3256-482B-960A-7D85EDB652BC}" type="pres">
      <dgm:prSet presAssocID="{9804B480-1B6B-49EB-80C3-4BC88377B6D6}" presName="Name37" presStyleLbl="parChTrans1D2" presStyleIdx="1" presStyleCnt="3"/>
      <dgm:spPr/>
    </dgm:pt>
    <dgm:pt modelId="{B8148824-C237-4671-A8D0-0B049E060642}" type="pres">
      <dgm:prSet presAssocID="{FAE5FC5D-6A29-4408-993A-420E556CAAD1}" presName="hierRoot2" presStyleCnt="0">
        <dgm:presLayoutVars>
          <dgm:hierBranch val="init"/>
        </dgm:presLayoutVars>
      </dgm:prSet>
      <dgm:spPr/>
    </dgm:pt>
    <dgm:pt modelId="{3F6FCEEE-D8D7-4BFF-9FD2-50E9CA9AF591}" type="pres">
      <dgm:prSet presAssocID="{FAE5FC5D-6A29-4408-993A-420E556CAAD1}" presName="rootComposite" presStyleCnt="0"/>
      <dgm:spPr/>
    </dgm:pt>
    <dgm:pt modelId="{08C9467C-60CF-4994-BBCE-EB7D6D3FCB6C}" type="pres">
      <dgm:prSet presAssocID="{FAE5FC5D-6A29-4408-993A-420E556CAAD1}" presName="rootText" presStyleLbl="node1" presStyleIdx="1" presStyleCnt="3">
        <dgm:presLayoutVars>
          <dgm:chMax/>
          <dgm:chPref val="3"/>
        </dgm:presLayoutVars>
      </dgm:prSet>
      <dgm:spPr/>
    </dgm:pt>
    <dgm:pt modelId="{EC67A6FF-306B-4B9F-B1CB-0ED7BDB5D366}" type="pres">
      <dgm:prSet presAssocID="{FAE5FC5D-6A29-4408-993A-420E556CAAD1}" presName="titleText2" presStyleLbl="fgAcc1" presStyleIdx="1" presStyleCnt="3">
        <dgm:presLayoutVars>
          <dgm:chMax val="0"/>
          <dgm:chPref val="0"/>
        </dgm:presLayoutVars>
      </dgm:prSet>
      <dgm:spPr/>
    </dgm:pt>
    <dgm:pt modelId="{36B31904-5B15-4E20-B988-AE3CAB8E799C}" type="pres">
      <dgm:prSet presAssocID="{FAE5FC5D-6A29-4408-993A-420E556CAAD1}" presName="rootConnector" presStyleLbl="node2" presStyleIdx="0" presStyleCnt="0"/>
      <dgm:spPr/>
    </dgm:pt>
    <dgm:pt modelId="{C97E7C8E-A866-4238-94CF-ACFEE19DB3DC}" type="pres">
      <dgm:prSet presAssocID="{FAE5FC5D-6A29-4408-993A-420E556CAAD1}" presName="hierChild4" presStyleCnt="0"/>
      <dgm:spPr/>
    </dgm:pt>
    <dgm:pt modelId="{04F551D5-AF8B-4E63-BF8A-9BA9ABE6FD69}" type="pres">
      <dgm:prSet presAssocID="{FAE5FC5D-6A29-4408-993A-420E556CAAD1}" presName="hierChild5" presStyleCnt="0"/>
      <dgm:spPr/>
    </dgm:pt>
    <dgm:pt modelId="{62B4612A-519C-4383-98EB-AA55576B1E18}" type="pres">
      <dgm:prSet presAssocID="{78EF8EF9-7950-4047-9FD6-186D1770F56D}" presName="Name37" presStyleLbl="parChTrans1D2" presStyleIdx="2" presStyleCnt="3"/>
      <dgm:spPr/>
    </dgm:pt>
    <dgm:pt modelId="{AE8D7742-0B28-443D-B7D4-6669C2B4BA49}" type="pres">
      <dgm:prSet presAssocID="{A0660637-6336-4369-934A-2C4DC8E31CAC}" presName="hierRoot2" presStyleCnt="0">
        <dgm:presLayoutVars>
          <dgm:hierBranch val="init"/>
        </dgm:presLayoutVars>
      </dgm:prSet>
      <dgm:spPr/>
    </dgm:pt>
    <dgm:pt modelId="{6E0BA75C-E08C-43D5-A075-55B186EBF6C1}" type="pres">
      <dgm:prSet presAssocID="{A0660637-6336-4369-934A-2C4DC8E31CAC}" presName="rootComposite" presStyleCnt="0"/>
      <dgm:spPr/>
    </dgm:pt>
    <dgm:pt modelId="{70EC1FC3-B5D9-42CD-90B9-883AD0BCA2CF}" type="pres">
      <dgm:prSet presAssocID="{A0660637-6336-4369-934A-2C4DC8E31CAC}" presName="rootText" presStyleLbl="node1" presStyleIdx="2" presStyleCnt="3">
        <dgm:presLayoutVars>
          <dgm:chMax/>
          <dgm:chPref val="3"/>
        </dgm:presLayoutVars>
      </dgm:prSet>
      <dgm:spPr/>
    </dgm:pt>
    <dgm:pt modelId="{B7C09648-A15C-41A7-9082-0777F4E2DAAB}" type="pres">
      <dgm:prSet presAssocID="{A0660637-6336-4369-934A-2C4DC8E31CAC}" presName="titleText2" presStyleLbl="fgAcc1" presStyleIdx="2" presStyleCnt="3">
        <dgm:presLayoutVars>
          <dgm:chMax val="0"/>
          <dgm:chPref val="0"/>
        </dgm:presLayoutVars>
      </dgm:prSet>
      <dgm:spPr/>
    </dgm:pt>
    <dgm:pt modelId="{00C36D97-0AE4-4557-9A60-DC18910923BC}" type="pres">
      <dgm:prSet presAssocID="{A0660637-6336-4369-934A-2C4DC8E31CAC}" presName="rootConnector" presStyleLbl="node2" presStyleIdx="0" presStyleCnt="0"/>
      <dgm:spPr/>
    </dgm:pt>
    <dgm:pt modelId="{DE4045C0-5F8B-4300-9414-CF2B59C378DD}" type="pres">
      <dgm:prSet presAssocID="{A0660637-6336-4369-934A-2C4DC8E31CAC}" presName="hierChild4" presStyleCnt="0"/>
      <dgm:spPr/>
    </dgm:pt>
    <dgm:pt modelId="{F7FE5523-CE2F-4582-BB16-E678555752CA}" type="pres">
      <dgm:prSet presAssocID="{A0660637-6336-4369-934A-2C4DC8E31CAC}" presName="hierChild5" presStyleCnt="0"/>
      <dgm:spPr/>
    </dgm:pt>
    <dgm:pt modelId="{C00505EB-CB79-4E3D-839B-9A23BBE26197}" type="pres">
      <dgm:prSet presAssocID="{714A6D53-4E66-4770-A38F-83C8728BC806}" presName="hierChild3" presStyleCnt="0"/>
      <dgm:spPr/>
    </dgm:pt>
  </dgm:ptLst>
  <dgm:cxnLst>
    <dgm:cxn modelId="{B4B2D602-EF47-4620-AA57-9AB18C06CC2F}" type="presOf" srcId="{A0660637-6336-4369-934A-2C4DC8E31CAC}" destId="{70EC1FC3-B5D9-42CD-90B9-883AD0BCA2CF}" srcOrd="0" destOrd="0" presId="urn:microsoft.com/office/officeart/2008/layout/NameandTitleOrganizationalChart"/>
    <dgm:cxn modelId="{144F1006-F2C9-4587-86F5-6B9EA9117BD0}" type="presOf" srcId="{FAE5FC5D-6A29-4408-993A-420E556CAAD1}" destId="{08C9467C-60CF-4994-BBCE-EB7D6D3FCB6C}" srcOrd="0" destOrd="0" presId="urn:microsoft.com/office/officeart/2008/layout/NameandTitleOrganizationalChart"/>
    <dgm:cxn modelId="{8FE58718-1464-4F7E-9198-592969CF76AB}" type="presOf" srcId="{A0660637-6336-4369-934A-2C4DC8E31CAC}" destId="{00C36D97-0AE4-4557-9A60-DC18910923BC}" srcOrd="1" destOrd="0" presId="urn:microsoft.com/office/officeart/2008/layout/NameandTitleOrganizationalChart"/>
    <dgm:cxn modelId="{62A38F19-66A0-471F-B9DB-013DE47B80F3}" type="presOf" srcId="{45512B8A-D5F1-4602-A8CA-B4FAD5553F62}" destId="{B70D4814-D6A7-4B52-A10C-8627FBD7009C}" srcOrd="0" destOrd="0" presId="urn:microsoft.com/office/officeart/2008/layout/NameandTitleOrganizationalChart"/>
    <dgm:cxn modelId="{4971A41A-0CE7-43EE-8F95-BE86BDB265C1}" type="presOf" srcId="{84054147-D132-4F43-8C77-282765A4EBA8}" destId="{B9E87D7A-9815-4E28-A7CD-20C56C78611D}" srcOrd="0" destOrd="0" presId="urn:microsoft.com/office/officeart/2008/layout/NameandTitleOrganizationalChart"/>
    <dgm:cxn modelId="{7C15F420-A8EF-4211-83B7-D82ECEE1E49F}" srcId="{714A6D53-4E66-4770-A38F-83C8728BC806}" destId="{FAE5FC5D-6A29-4408-993A-420E556CAAD1}" srcOrd="1" destOrd="0" parTransId="{9804B480-1B6B-49EB-80C3-4BC88377B6D6}" sibTransId="{5DB72F90-FC16-4E4A-98BE-D2D126CB186D}"/>
    <dgm:cxn modelId="{67B2463C-3F04-4EF9-A897-F58EB4F1961C}" type="presOf" srcId="{9C9DE72A-9D30-4857-9953-EB2F749E1E5F}" destId="{9F479391-FB75-4D61-9D3C-71BF433C6F36}" srcOrd="0" destOrd="0" presId="urn:microsoft.com/office/officeart/2008/layout/NameandTitleOrganizationalChart"/>
    <dgm:cxn modelId="{BEAB2F6C-C9AA-4054-8DF8-C85F449DA4F1}" type="presOf" srcId="{5DB72F90-FC16-4E4A-98BE-D2D126CB186D}" destId="{EC67A6FF-306B-4B9F-B1CB-0ED7BDB5D366}" srcOrd="0" destOrd="0" presId="urn:microsoft.com/office/officeart/2008/layout/NameandTitleOrganizationalChart"/>
    <dgm:cxn modelId="{B2F8886C-18A5-4992-9BCB-291CA0EBE71C}" type="presOf" srcId="{9804B480-1B6B-49EB-80C3-4BC88377B6D6}" destId="{0769915B-3256-482B-960A-7D85EDB652BC}" srcOrd="0" destOrd="0" presId="urn:microsoft.com/office/officeart/2008/layout/NameandTitleOrganizationalChart"/>
    <dgm:cxn modelId="{B0858D6E-D980-47B4-BA64-B2F2DCE5C6CF}" srcId="{D6D65892-606C-4789-AB0E-E6C4AF45802A}" destId="{714A6D53-4E66-4770-A38F-83C8728BC806}" srcOrd="0" destOrd="0" parTransId="{26A0F6AF-D0D3-4F82-AE6B-78078127647C}" sibTransId="{45512B8A-D5F1-4602-A8CA-B4FAD5553F62}"/>
    <dgm:cxn modelId="{D8694D5A-14E1-4AA4-9456-BF44132DF5F0}" type="presOf" srcId="{4A56537C-74F2-4273-AE34-CD09A575DA82}" destId="{8EAD6CA1-1838-49B1-BBF3-472835E4055D}" srcOrd="1" destOrd="0" presId="urn:microsoft.com/office/officeart/2008/layout/NameandTitleOrganizationalChart"/>
    <dgm:cxn modelId="{F87ADD95-E5A9-480F-B4CF-966F11DF0769}" type="presOf" srcId="{714A6D53-4E66-4770-A38F-83C8728BC806}" destId="{E883822B-0682-499D-B4C0-F138D19A97E5}" srcOrd="1" destOrd="0" presId="urn:microsoft.com/office/officeart/2008/layout/NameandTitleOrganizationalChart"/>
    <dgm:cxn modelId="{34F0689E-DA90-491D-A7FD-6341339AF8B7}" type="presOf" srcId="{714A6D53-4E66-4770-A38F-83C8728BC806}" destId="{2F8E20C8-0DDC-42DC-B68C-3D83823B2B41}" srcOrd="0" destOrd="0" presId="urn:microsoft.com/office/officeart/2008/layout/NameandTitleOrganizationalChart"/>
    <dgm:cxn modelId="{66A350A7-E40A-4795-A84E-498C4C188EE4}" type="presOf" srcId="{98DDAFF2-741F-4D4D-80ED-C16DCABB3A84}" destId="{B7C09648-A15C-41A7-9082-0777F4E2DAAB}" srcOrd="0" destOrd="0" presId="urn:microsoft.com/office/officeart/2008/layout/NameandTitleOrganizationalChart"/>
    <dgm:cxn modelId="{45327CAD-A999-4DE9-B71C-02E8F17BA38D}" type="presOf" srcId="{FAE5FC5D-6A29-4408-993A-420E556CAAD1}" destId="{36B31904-5B15-4E20-B988-AE3CAB8E799C}" srcOrd="1" destOrd="0" presId="urn:microsoft.com/office/officeart/2008/layout/NameandTitleOrganizationalChart"/>
    <dgm:cxn modelId="{ABB973CD-E680-4D90-9A13-07BE662A2076}" type="presOf" srcId="{78EF8EF9-7950-4047-9FD6-186D1770F56D}" destId="{62B4612A-519C-4383-98EB-AA55576B1E18}" srcOrd="0" destOrd="0" presId="urn:microsoft.com/office/officeart/2008/layout/NameandTitleOrganizationalChart"/>
    <dgm:cxn modelId="{5D7913E9-92C4-4614-A66C-F5CEDA540360}" type="presOf" srcId="{D6D65892-606C-4789-AB0E-E6C4AF45802A}" destId="{54FC1898-683D-4CEE-8EF5-7FFF206E73A8}" srcOrd="0" destOrd="0" presId="urn:microsoft.com/office/officeart/2008/layout/NameandTitleOrganizationalChart"/>
    <dgm:cxn modelId="{92AA75EB-1A34-4B79-812D-86925E39877C}" srcId="{714A6D53-4E66-4770-A38F-83C8728BC806}" destId="{4A56537C-74F2-4273-AE34-CD09A575DA82}" srcOrd="0" destOrd="0" parTransId="{84054147-D132-4F43-8C77-282765A4EBA8}" sibTransId="{9C9DE72A-9D30-4857-9953-EB2F749E1E5F}"/>
    <dgm:cxn modelId="{F91CB7F7-C369-4EE3-A751-6750E9678D4D}" srcId="{714A6D53-4E66-4770-A38F-83C8728BC806}" destId="{A0660637-6336-4369-934A-2C4DC8E31CAC}" srcOrd="2" destOrd="0" parTransId="{78EF8EF9-7950-4047-9FD6-186D1770F56D}" sibTransId="{98DDAFF2-741F-4D4D-80ED-C16DCABB3A84}"/>
    <dgm:cxn modelId="{8E94CFFC-CC2F-4E46-8158-AF30112337FF}" type="presOf" srcId="{4A56537C-74F2-4273-AE34-CD09A575DA82}" destId="{466A781C-D5C9-441D-9696-3E40B5AAA00D}" srcOrd="0" destOrd="0" presId="urn:microsoft.com/office/officeart/2008/layout/NameandTitleOrganizationalChart"/>
    <dgm:cxn modelId="{03EEEA89-5489-4918-A731-9A7054759360}" type="presParOf" srcId="{54FC1898-683D-4CEE-8EF5-7FFF206E73A8}" destId="{4361F20B-1F20-430A-831D-A9FEEEBB410F}" srcOrd="0" destOrd="0" presId="urn:microsoft.com/office/officeart/2008/layout/NameandTitleOrganizationalChart"/>
    <dgm:cxn modelId="{43F234DA-5838-49C3-813C-8871E43C7EE9}" type="presParOf" srcId="{4361F20B-1F20-430A-831D-A9FEEEBB410F}" destId="{5852776C-33F6-44F7-B7E9-A0F95E468D11}" srcOrd="0" destOrd="0" presId="urn:microsoft.com/office/officeart/2008/layout/NameandTitleOrganizationalChart"/>
    <dgm:cxn modelId="{9E6861C8-5125-4AE0-A104-A6ABF592A9B9}" type="presParOf" srcId="{5852776C-33F6-44F7-B7E9-A0F95E468D11}" destId="{2F8E20C8-0DDC-42DC-B68C-3D83823B2B41}" srcOrd="0" destOrd="0" presId="urn:microsoft.com/office/officeart/2008/layout/NameandTitleOrganizationalChart"/>
    <dgm:cxn modelId="{7CF3CE2A-2D9E-42C8-AA03-E0FA374E18F9}" type="presParOf" srcId="{5852776C-33F6-44F7-B7E9-A0F95E468D11}" destId="{B70D4814-D6A7-4B52-A10C-8627FBD7009C}" srcOrd="1" destOrd="0" presId="urn:microsoft.com/office/officeart/2008/layout/NameandTitleOrganizationalChart"/>
    <dgm:cxn modelId="{336FDF12-9513-4C53-AEB8-38BA368028ED}" type="presParOf" srcId="{5852776C-33F6-44F7-B7E9-A0F95E468D11}" destId="{E883822B-0682-499D-B4C0-F138D19A97E5}" srcOrd="2" destOrd="0" presId="urn:microsoft.com/office/officeart/2008/layout/NameandTitleOrganizationalChart"/>
    <dgm:cxn modelId="{0832BBCB-8E16-4A11-B667-89DBB2EE8E77}" type="presParOf" srcId="{4361F20B-1F20-430A-831D-A9FEEEBB410F}" destId="{FB82B69E-BAF1-4FBA-BCD6-37F6D7A447D4}" srcOrd="1" destOrd="0" presId="urn:microsoft.com/office/officeart/2008/layout/NameandTitleOrganizationalChart"/>
    <dgm:cxn modelId="{3CA60FED-4397-4270-8E69-467AE53F4129}" type="presParOf" srcId="{FB82B69E-BAF1-4FBA-BCD6-37F6D7A447D4}" destId="{B9E87D7A-9815-4E28-A7CD-20C56C78611D}" srcOrd="0" destOrd="0" presId="urn:microsoft.com/office/officeart/2008/layout/NameandTitleOrganizationalChart"/>
    <dgm:cxn modelId="{23E99121-73ED-4B31-802E-67A119D6E6C0}" type="presParOf" srcId="{FB82B69E-BAF1-4FBA-BCD6-37F6D7A447D4}" destId="{DCFAD44F-6965-45CC-9BE5-FA6439DAD26A}" srcOrd="1" destOrd="0" presId="urn:microsoft.com/office/officeart/2008/layout/NameandTitleOrganizationalChart"/>
    <dgm:cxn modelId="{656F7A55-4E4A-4737-B5A9-8F5F8E40A7E6}" type="presParOf" srcId="{DCFAD44F-6965-45CC-9BE5-FA6439DAD26A}" destId="{B36979FB-6DF0-411C-AA57-254333C286E2}" srcOrd="0" destOrd="0" presId="urn:microsoft.com/office/officeart/2008/layout/NameandTitleOrganizationalChart"/>
    <dgm:cxn modelId="{4838E288-D923-498D-8680-23F808117DB5}" type="presParOf" srcId="{B36979FB-6DF0-411C-AA57-254333C286E2}" destId="{466A781C-D5C9-441D-9696-3E40B5AAA00D}" srcOrd="0" destOrd="0" presId="urn:microsoft.com/office/officeart/2008/layout/NameandTitleOrganizationalChart"/>
    <dgm:cxn modelId="{784309DE-D160-4181-B2FF-A40AC8028FB5}" type="presParOf" srcId="{B36979FB-6DF0-411C-AA57-254333C286E2}" destId="{9F479391-FB75-4D61-9D3C-71BF433C6F36}" srcOrd="1" destOrd="0" presId="urn:microsoft.com/office/officeart/2008/layout/NameandTitleOrganizationalChart"/>
    <dgm:cxn modelId="{36E99A4B-5AD5-42F8-87B9-ACA4EEFA0C57}" type="presParOf" srcId="{B36979FB-6DF0-411C-AA57-254333C286E2}" destId="{8EAD6CA1-1838-49B1-BBF3-472835E4055D}" srcOrd="2" destOrd="0" presId="urn:microsoft.com/office/officeart/2008/layout/NameandTitleOrganizationalChart"/>
    <dgm:cxn modelId="{807812FA-099D-4910-8E62-79950104A3CE}" type="presParOf" srcId="{DCFAD44F-6965-45CC-9BE5-FA6439DAD26A}" destId="{5D787AC3-1D0B-4BFF-BB8F-02BAEC6B17A9}" srcOrd="1" destOrd="0" presId="urn:microsoft.com/office/officeart/2008/layout/NameandTitleOrganizationalChart"/>
    <dgm:cxn modelId="{186866A2-0AA0-4A8B-9562-E9C384D08099}" type="presParOf" srcId="{DCFAD44F-6965-45CC-9BE5-FA6439DAD26A}" destId="{68B9D0D8-B180-435C-BBB7-318D0E772190}" srcOrd="2" destOrd="0" presId="urn:microsoft.com/office/officeart/2008/layout/NameandTitleOrganizationalChart"/>
    <dgm:cxn modelId="{EE938CDD-6A46-43C3-966A-116D8C522A7B}" type="presParOf" srcId="{FB82B69E-BAF1-4FBA-BCD6-37F6D7A447D4}" destId="{0769915B-3256-482B-960A-7D85EDB652BC}" srcOrd="2" destOrd="0" presId="urn:microsoft.com/office/officeart/2008/layout/NameandTitleOrganizationalChart"/>
    <dgm:cxn modelId="{D3C4997F-B219-4138-B889-039E69FF120B}" type="presParOf" srcId="{FB82B69E-BAF1-4FBA-BCD6-37F6D7A447D4}" destId="{B8148824-C237-4671-A8D0-0B049E060642}" srcOrd="3" destOrd="0" presId="urn:microsoft.com/office/officeart/2008/layout/NameandTitleOrganizationalChart"/>
    <dgm:cxn modelId="{13A6E8CA-05FF-4F11-B984-4EAE07B92B4B}" type="presParOf" srcId="{B8148824-C237-4671-A8D0-0B049E060642}" destId="{3F6FCEEE-D8D7-4BFF-9FD2-50E9CA9AF591}" srcOrd="0" destOrd="0" presId="urn:microsoft.com/office/officeart/2008/layout/NameandTitleOrganizationalChart"/>
    <dgm:cxn modelId="{C8877447-294A-4411-B4CB-E78BD678C4D5}" type="presParOf" srcId="{3F6FCEEE-D8D7-4BFF-9FD2-50E9CA9AF591}" destId="{08C9467C-60CF-4994-BBCE-EB7D6D3FCB6C}" srcOrd="0" destOrd="0" presId="urn:microsoft.com/office/officeart/2008/layout/NameandTitleOrganizationalChart"/>
    <dgm:cxn modelId="{70101297-9C75-489B-A1A8-3840B639436F}" type="presParOf" srcId="{3F6FCEEE-D8D7-4BFF-9FD2-50E9CA9AF591}" destId="{EC67A6FF-306B-4B9F-B1CB-0ED7BDB5D366}" srcOrd="1" destOrd="0" presId="urn:microsoft.com/office/officeart/2008/layout/NameandTitleOrganizationalChart"/>
    <dgm:cxn modelId="{8FCB7D42-FF27-412B-8680-068F60A98190}" type="presParOf" srcId="{3F6FCEEE-D8D7-4BFF-9FD2-50E9CA9AF591}" destId="{36B31904-5B15-4E20-B988-AE3CAB8E799C}" srcOrd="2" destOrd="0" presId="urn:microsoft.com/office/officeart/2008/layout/NameandTitleOrganizationalChart"/>
    <dgm:cxn modelId="{F098F217-1A6C-452D-AD85-FC1BE1248100}" type="presParOf" srcId="{B8148824-C237-4671-A8D0-0B049E060642}" destId="{C97E7C8E-A866-4238-94CF-ACFEE19DB3DC}" srcOrd="1" destOrd="0" presId="urn:microsoft.com/office/officeart/2008/layout/NameandTitleOrganizationalChart"/>
    <dgm:cxn modelId="{7815C8EE-0BA4-401F-9DDE-79964E16C5D7}" type="presParOf" srcId="{B8148824-C237-4671-A8D0-0B049E060642}" destId="{04F551D5-AF8B-4E63-BF8A-9BA9ABE6FD69}" srcOrd="2" destOrd="0" presId="urn:microsoft.com/office/officeart/2008/layout/NameandTitleOrganizationalChart"/>
    <dgm:cxn modelId="{457FF566-1184-4643-9D62-1BDF7C96D93B}" type="presParOf" srcId="{FB82B69E-BAF1-4FBA-BCD6-37F6D7A447D4}" destId="{62B4612A-519C-4383-98EB-AA55576B1E18}" srcOrd="4" destOrd="0" presId="urn:microsoft.com/office/officeart/2008/layout/NameandTitleOrganizationalChart"/>
    <dgm:cxn modelId="{1D71C075-3674-4D9E-9F2E-FC1B6451FCDF}" type="presParOf" srcId="{FB82B69E-BAF1-4FBA-BCD6-37F6D7A447D4}" destId="{AE8D7742-0B28-443D-B7D4-6669C2B4BA49}" srcOrd="5" destOrd="0" presId="urn:microsoft.com/office/officeart/2008/layout/NameandTitleOrganizationalChart"/>
    <dgm:cxn modelId="{0A2B7BBF-28C0-43F2-8D3B-66C540A6672C}" type="presParOf" srcId="{AE8D7742-0B28-443D-B7D4-6669C2B4BA49}" destId="{6E0BA75C-E08C-43D5-A075-55B186EBF6C1}" srcOrd="0" destOrd="0" presId="urn:microsoft.com/office/officeart/2008/layout/NameandTitleOrganizationalChart"/>
    <dgm:cxn modelId="{F939FD63-E215-483C-898D-6E8788600FAB}" type="presParOf" srcId="{6E0BA75C-E08C-43D5-A075-55B186EBF6C1}" destId="{70EC1FC3-B5D9-42CD-90B9-883AD0BCA2CF}" srcOrd="0" destOrd="0" presId="urn:microsoft.com/office/officeart/2008/layout/NameandTitleOrganizationalChart"/>
    <dgm:cxn modelId="{0DC6B033-C8A1-47CA-BB66-90074D4EABB9}" type="presParOf" srcId="{6E0BA75C-E08C-43D5-A075-55B186EBF6C1}" destId="{B7C09648-A15C-41A7-9082-0777F4E2DAAB}" srcOrd="1" destOrd="0" presId="urn:microsoft.com/office/officeart/2008/layout/NameandTitleOrganizationalChart"/>
    <dgm:cxn modelId="{EDCEAF83-0EB5-4CC5-905F-EA6ACB488458}" type="presParOf" srcId="{6E0BA75C-E08C-43D5-A075-55B186EBF6C1}" destId="{00C36D97-0AE4-4557-9A60-DC18910923BC}" srcOrd="2" destOrd="0" presId="urn:microsoft.com/office/officeart/2008/layout/NameandTitleOrganizationalChart"/>
    <dgm:cxn modelId="{0C0C7596-B536-4789-8D93-658804CB611E}" type="presParOf" srcId="{AE8D7742-0B28-443D-B7D4-6669C2B4BA49}" destId="{DE4045C0-5F8B-4300-9414-CF2B59C378DD}" srcOrd="1" destOrd="0" presId="urn:microsoft.com/office/officeart/2008/layout/NameandTitleOrganizationalChart"/>
    <dgm:cxn modelId="{656AF753-7C65-41BE-983D-BB7BFC37EC5A}" type="presParOf" srcId="{AE8D7742-0B28-443D-B7D4-6669C2B4BA49}" destId="{F7FE5523-CE2F-4582-BB16-E678555752CA}" srcOrd="2" destOrd="0" presId="urn:microsoft.com/office/officeart/2008/layout/NameandTitleOrganizationalChart"/>
    <dgm:cxn modelId="{6076F6C7-8199-4640-B2A8-494AB3AB4A30}" type="presParOf" srcId="{4361F20B-1F20-430A-831D-A9FEEEBB410F}" destId="{C00505EB-CB79-4E3D-839B-9A23BBE26197}" srcOrd="2" destOrd="0" presId="urn:microsoft.com/office/officeart/2008/layout/NameandTitleOrganizational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B4612A-519C-4383-98EB-AA55576B1E18}">
      <dsp:nvSpPr>
        <dsp:cNvPr id="0" name=""/>
        <dsp:cNvSpPr/>
      </dsp:nvSpPr>
      <dsp:spPr>
        <a:xfrm>
          <a:off x="4267958" y="1627024"/>
          <a:ext cx="3046592" cy="679314"/>
        </a:xfrm>
        <a:custGeom>
          <a:avLst/>
          <a:gdLst/>
          <a:ahLst/>
          <a:cxnLst/>
          <a:rect l="0" t="0" r="0" b="0"/>
          <a:pathLst>
            <a:path>
              <a:moveTo>
                <a:pt x="0" y="0"/>
              </a:moveTo>
              <a:lnTo>
                <a:pt x="0" y="404975"/>
              </a:lnTo>
              <a:lnTo>
                <a:pt x="3046592" y="404975"/>
              </a:lnTo>
              <a:lnTo>
                <a:pt x="3046592" y="679314"/>
              </a:lnTo>
            </a:path>
          </a:pathLst>
        </a:custGeom>
        <a:noFill/>
        <a:ln w="12700" cap="flat" cmpd="sng" algn="ctr">
          <a:solidFill>
            <a:schemeClr val="accent2">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0769915B-3256-482B-960A-7D85EDB652BC}">
      <dsp:nvSpPr>
        <dsp:cNvPr id="0" name=""/>
        <dsp:cNvSpPr/>
      </dsp:nvSpPr>
      <dsp:spPr>
        <a:xfrm>
          <a:off x="4222238" y="1627024"/>
          <a:ext cx="91440" cy="679314"/>
        </a:xfrm>
        <a:custGeom>
          <a:avLst/>
          <a:gdLst/>
          <a:ahLst/>
          <a:cxnLst/>
          <a:rect l="0" t="0" r="0" b="0"/>
          <a:pathLst>
            <a:path>
              <a:moveTo>
                <a:pt x="45720" y="0"/>
              </a:moveTo>
              <a:lnTo>
                <a:pt x="45720" y="679314"/>
              </a:lnTo>
            </a:path>
          </a:pathLst>
        </a:custGeom>
        <a:noFill/>
        <a:ln w="12700" cap="flat" cmpd="sng" algn="ctr">
          <a:solidFill>
            <a:schemeClr val="accent2">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B9E87D7A-9815-4E28-A7CD-20C56C78611D}">
      <dsp:nvSpPr>
        <dsp:cNvPr id="0" name=""/>
        <dsp:cNvSpPr/>
      </dsp:nvSpPr>
      <dsp:spPr>
        <a:xfrm>
          <a:off x="1221365" y="1627024"/>
          <a:ext cx="3046592" cy="679314"/>
        </a:xfrm>
        <a:custGeom>
          <a:avLst/>
          <a:gdLst/>
          <a:ahLst/>
          <a:cxnLst/>
          <a:rect l="0" t="0" r="0" b="0"/>
          <a:pathLst>
            <a:path>
              <a:moveTo>
                <a:pt x="3046592" y="0"/>
              </a:moveTo>
              <a:lnTo>
                <a:pt x="3046592" y="404975"/>
              </a:lnTo>
              <a:lnTo>
                <a:pt x="0" y="404975"/>
              </a:lnTo>
              <a:lnTo>
                <a:pt x="0" y="679314"/>
              </a:lnTo>
            </a:path>
          </a:pathLst>
        </a:custGeom>
        <a:noFill/>
        <a:ln w="12700" cap="flat" cmpd="sng" algn="ctr">
          <a:solidFill>
            <a:schemeClr val="accent2">
              <a:shade val="60000"/>
              <a:hueOff val="0"/>
              <a:satOff val="0"/>
              <a:lumOff val="0"/>
              <a:alphaOff val="0"/>
            </a:schemeClr>
          </a:solidFill>
          <a:prstDash val="solid"/>
          <a:miter lim="800000"/>
        </a:ln>
        <a:effectLst/>
        <a:scene3d>
          <a:camera prst="orthographicFront"/>
          <a:lightRig rig="flat" dir="t"/>
        </a:scene3d>
        <a:sp3d prstMaterial="matte"/>
      </dsp:spPr>
      <dsp:style>
        <a:lnRef idx="2">
          <a:scrgbClr r="0" g="0" b="0"/>
        </a:lnRef>
        <a:fillRef idx="0">
          <a:scrgbClr r="0" g="0" b="0"/>
        </a:fillRef>
        <a:effectRef idx="0">
          <a:scrgbClr r="0" g="0" b="0"/>
        </a:effectRef>
        <a:fontRef idx="minor"/>
      </dsp:style>
    </dsp:sp>
    <dsp:sp modelId="{2F8E20C8-0DDC-42DC-B68C-3D83823B2B41}">
      <dsp:nvSpPr>
        <dsp:cNvPr id="0" name=""/>
        <dsp:cNvSpPr/>
      </dsp:nvSpPr>
      <dsp:spPr>
        <a:xfrm>
          <a:off x="3132542" y="451287"/>
          <a:ext cx="2270832" cy="117573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65909" numCol="1" spcCol="1270" anchor="ctr" anchorCtr="0">
          <a:noAutofit/>
        </a:bodyPr>
        <a:lstStyle/>
        <a:p>
          <a:pPr marL="0" lvl="0" indent="0" algn="ctr" defTabSz="1377950">
            <a:lnSpc>
              <a:spcPct val="90000"/>
            </a:lnSpc>
            <a:spcBef>
              <a:spcPct val="0"/>
            </a:spcBef>
            <a:spcAft>
              <a:spcPct val="35000"/>
            </a:spcAft>
            <a:buNone/>
          </a:pPr>
          <a:r>
            <a:rPr lang="en-US" sz="3100" kern="1200"/>
            <a:t>THIẾT KÊ VÀ CÀI ĐẶT</a:t>
          </a:r>
        </a:p>
      </dsp:txBody>
      <dsp:txXfrm>
        <a:off x="3132542" y="451287"/>
        <a:ext cx="2270832" cy="1175736"/>
      </dsp:txXfrm>
    </dsp:sp>
    <dsp:sp modelId="{B70D4814-D6A7-4B52-A10C-8627FBD7009C}">
      <dsp:nvSpPr>
        <dsp:cNvPr id="0" name=""/>
        <dsp:cNvSpPr/>
      </dsp:nvSpPr>
      <dsp:spPr>
        <a:xfrm>
          <a:off x="3586708" y="1365749"/>
          <a:ext cx="2043749" cy="391912"/>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580" tIns="17145" rIns="68580" bIns="17145" numCol="1" spcCol="1270" anchor="ctr" anchorCtr="0">
          <a:noAutofit/>
        </a:bodyPr>
        <a:lstStyle/>
        <a:p>
          <a:pPr marL="0" lvl="0" indent="0" algn="r" defTabSz="1200150">
            <a:lnSpc>
              <a:spcPct val="90000"/>
            </a:lnSpc>
            <a:spcBef>
              <a:spcPct val="0"/>
            </a:spcBef>
            <a:spcAft>
              <a:spcPct val="35000"/>
            </a:spcAft>
            <a:buNone/>
          </a:pPr>
          <a:r>
            <a:rPr lang="en-US" sz="2700" kern="1200"/>
            <a:t>Trợ Lí Rose</a:t>
          </a:r>
        </a:p>
      </dsp:txBody>
      <dsp:txXfrm>
        <a:off x="3586708" y="1365749"/>
        <a:ext cx="2043749" cy="391912"/>
      </dsp:txXfrm>
    </dsp:sp>
    <dsp:sp modelId="{466A781C-D5C9-441D-9696-3E40B5AAA00D}">
      <dsp:nvSpPr>
        <dsp:cNvPr id="0" name=""/>
        <dsp:cNvSpPr/>
      </dsp:nvSpPr>
      <dsp:spPr>
        <a:xfrm>
          <a:off x="85949" y="2306338"/>
          <a:ext cx="2270832" cy="117573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65909" numCol="1" spcCol="1270" anchor="ctr" anchorCtr="0">
          <a:noAutofit/>
        </a:bodyPr>
        <a:lstStyle/>
        <a:p>
          <a:pPr marL="0" lvl="0" indent="0" algn="ctr" defTabSz="1377950">
            <a:lnSpc>
              <a:spcPct val="90000"/>
            </a:lnSpc>
            <a:spcBef>
              <a:spcPct val="0"/>
            </a:spcBef>
            <a:spcAft>
              <a:spcPct val="35000"/>
            </a:spcAft>
            <a:buNone/>
          </a:pPr>
          <a:r>
            <a:rPr lang="en-US" sz="3100" kern="1200"/>
            <a:t>THIẾT KẾ HỆ THỐNG</a:t>
          </a:r>
        </a:p>
      </dsp:txBody>
      <dsp:txXfrm>
        <a:off x="85949" y="2306338"/>
        <a:ext cx="2270832" cy="1175736"/>
      </dsp:txXfrm>
    </dsp:sp>
    <dsp:sp modelId="{9F479391-FB75-4D61-9D3C-71BF433C6F36}">
      <dsp:nvSpPr>
        <dsp:cNvPr id="0" name=""/>
        <dsp:cNvSpPr/>
      </dsp:nvSpPr>
      <dsp:spPr>
        <a:xfrm>
          <a:off x="540116" y="3220800"/>
          <a:ext cx="2043749" cy="391912"/>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8420" tIns="14605" rIns="58420" bIns="14605" numCol="1" spcCol="1270" anchor="ctr" anchorCtr="0">
          <a:noAutofit/>
        </a:bodyPr>
        <a:lstStyle/>
        <a:p>
          <a:pPr marL="0" lvl="0" indent="0" algn="r" defTabSz="1022350">
            <a:lnSpc>
              <a:spcPct val="90000"/>
            </a:lnSpc>
            <a:spcBef>
              <a:spcPct val="0"/>
            </a:spcBef>
            <a:spcAft>
              <a:spcPct val="35000"/>
            </a:spcAft>
            <a:buNone/>
          </a:pPr>
          <a:r>
            <a:rPr lang="en-US" sz="2300" kern="1200"/>
            <a:t>Training model </a:t>
          </a:r>
        </a:p>
      </dsp:txBody>
      <dsp:txXfrm>
        <a:off x="540116" y="3220800"/>
        <a:ext cx="2043749" cy="391912"/>
      </dsp:txXfrm>
    </dsp:sp>
    <dsp:sp modelId="{08C9467C-60CF-4994-BBCE-EB7D6D3FCB6C}">
      <dsp:nvSpPr>
        <dsp:cNvPr id="0" name=""/>
        <dsp:cNvSpPr/>
      </dsp:nvSpPr>
      <dsp:spPr>
        <a:xfrm>
          <a:off x="3132542" y="2306338"/>
          <a:ext cx="2270832" cy="117573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65909" numCol="1" spcCol="1270" anchor="ctr" anchorCtr="0">
          <a:noAutofit/>
        </a:bodyPr>
        <a:lstStyle/>
        <a:p>
          <a:pPr marL="0" lvl="0" indent="0" algn="ctr" defTabSz="1377950">
            <a:lnSpc>
              <a:spcPct val="90000"/>
            </a:lnSpc>
            <a:spcBef>
              <a:spcPct val="0"/>
            </a:spcBef>
            <a:spcAft>
              <a:spcPct val="35000"/>
            </a:spcAft>
            <a:buNone/>
          </a:pPr>
          <a:r>
            <a:rPr lang="en-US" sz="3100" kern="1200"/>
            <a:t>TẠO GIAO DIỆN API</a:t>
          </a:r>
        </a:p>
      </dsp:txBody>
      <dsp:txXfrm>
        <a:off x="3132542" y="2306338"/>
        <a:ext cx="2270832" cy="1175736"/>
      </dsp:txXfrm>
    </dsp:sp>
    <dsp:sp modelId="{EC67A6FF-306B-4B9F-B1CB-0ED7BDB5D366}">
      <dsp:nvSpPr>
        <dsp:cNvPr id="0" name=""/>
        <dsp:cNvSpPr/>
      </dsp:nvSpPr>
      <dsp:spPr>
        <a:xfrm>
          <a:off x="3586708" y="3220800"/>
          <a:ext cx="2043749" cy="391912"/>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58420" tIns="14605" rIns="58420" bIns="14605" numCol="1" spcCol="1270" anchor="ctr" anchorCtr="0">
          <a:noAutofit/>
        </a:bodyPr>
        <a:lstStyle/>
        <a:p>
          <a:pPr marL="0" lvl="0" indent="0" algn="r" defTabSz="1022350">
            <a:lnSpc>
              <a:spcPct val="90000"/>
            </a:lnSpc>
            <a:spcBef>
              <a:spcPct val="0"/>
            </a:spcBef>
            <a:spcAft>
              <a:spcPct val="35000"/>
            </a:spcAft>
            <a:buNone/>
          </a:pPr>
          <a:r>
            <a:rPr lang="en-US" sz="2300" kern="1200"/>
            <a:t>Triển khai GUI</a:t>
          </a:r>
        </a:p>
      </dsp:txBody>
      <dsp:txXfrm>
        <a:off x="3586708" y="3220800"/>
        <a:ext cx="2043749" cy="391912"/>
      </dsp:txXfrm>
    </dsp:sp>
    <dsp:sp modelId="{70EC1FC3-B5D9-42CD-90B9-883AD0BCA2CF}">
      <dsp:nvSpPr>
        <dsp:cNvPr id="0" name=""/>
        <dsp:cNvSpPr/>
      </dsp:nvSpPr>
      <dsp:spPr>
        <a:xfrm>
          <a:off x="6179134" y="2306338"/>
          <a:ext cx="2270832" cy="1175736"/>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9685" tIns="19685" rIns="19685" bIns="165909" numCol="1" spcCol="1270" anchor="ctr" anchorCtr="0">
          <a:noAutofit/>
        </a:bodyPr>
        <a:lstStyle/>
        <a:p>
          <a:pPr marL="0" lvl="0" indent="0" algn="ctr" defTabSz="1377950">
            <a:lnSpc>
              <a:spcPct val="90000"/>
            </a:lnSpc>
            <a:spcBef>
              <a:spcPct val="0"/>
            </a:spcBef>
            <a:spcAft>
              <a:spcPct val="35000"/>
            </a:spcAft>
            <a:buNone/>
          </a:pPr>
          <a:r>
            <a:rPr lang="en-US" sz="3100" kern="1200"/>
            <a:t>TẬP DỮ LIỆU</a:t>
          </a:r>
        </a:p>
      </dsp:txBody>
      <dsp:txXfrm>
        <a:off x="6179134" y="2306338"/>
        <a:ext cx="2270832" cy="1175736"/>
      </dsp:txXfrm>
    </dsp:sp>
    <dsp:sp modelId="{B7C09648-A15C-41A7-9082-0777F4E2DAAB}">
      <dsp:nvSpPr>
        <dsp:cNvPr id="0" name=""/>
        <dsp:cNvSpPr/>
      </dsp:nvSpPr>
      <dsp:spPr>
        <a:xfrm>
          <a:off x="6633301" y="3220800"/>
          <a:ext cx="2043749" cy="391912"/>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68580" tIns="17145" rIns="68580" bIns="17145" numCol="1" spcCol="1270" anchor="ctr" anchorCtr="0">
          <a:noAutofit/>
        </a:bodyPr>
        <a:lstStyle/>
        <a:p>
          <a:pPr marL="0" lvl="0" indent="0" algn="r" defTabSz="1200150">
            <a:lnSpc>
              <a:spcPct val="90000"/>
            </a:lnSpc>
            <a:spcBef>
              <a:spcPct val="0"/>
            </a:spcBef>
            <a:spcAft>
              <a:spcPct val="35000"/>
            </a:spcAft>
            <a:buNone/>
          </a:pPr>
          <a:r>
            <a:rPr lang="en-US" sz="2700" kern="1200"/>
            <a:t>Intents.json</a:t>
          </a:r>
        </a:p>
      </dsp:txBody>
      <dsp:txXfrm>
        <a:off x="6633301" y="3220800"/>
        <a:ext cx="2043749" cy="391912"/>
      </dsp:txXfrm>
    </dsp:sp>
  </dsp:spTree>
</dsp:drawing>
</file>

<file path=ppt/diagrams/layout1.xml><?xml version="1.0" encoding="utf-8"?>
<dgm:layoutDef xmlns:dgm="http://schemas.openxmlformats.org/drawingml/2006/diagram" xmlns:a="http://schemas.openxmlformats.org/drawingml/2006/main" uniqueId="urn:microsoft.com/office/officeart/2008/layout/NameandTitleOrganizationalChart">
  <dgm:title val=""/>
  <dgm:desc val=""/>
  <dgm:catLst>
    <dgm:cat type="hierarchy" pri="125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fact="0.9"/>
                  <dgm:constr type="l" for="ch" forName="titleText1" refType="w" fact="0.2"/>
                  <dgm:constr type="t" for="ch" forName="titleText1" refType="h" fact="0.7"/>
                  <dgm:constr type="w" for="ch" forName="titleText1" refType="w" fact="0.9"/>
                  <dgm:constr type="h" for="ch" forName="titleText1" refType="h" fact="0.3"/>
                  <dgm:constr type="primFontSz" for="des" forName="titleText1" refType="primFontSz" refFor="des" refForName="rootText1" op="lte"/>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1" styleLbl="fgAcc0">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alg type="conn">
                            <dgm:param type="connRout" val="bend"/>
                            <dgm:param type="dim" val="1D"/>
                            <dgm:param type="endSty" val="noArr"/>
                            <dgm:param type="begPts" val="bCtr"/>
                            <dgm:param type="endPts" val="tCtr"/>
                            <dgm:param type="bendPt" val="end"/>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41" func="var" arg="hierBranch" op="equ" val="hang">
                    <dgm:layoutNode name="Name42">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3">
                    <dgm:layoutNode name="Name44">
                      <dgm:choose name="Name45">
                        <dgm:if name="Name46" axis="self" func="depth" op="lte" val="2">
                          <dgm:choose name="Name47">
                            <dgm:if name="Name48" axis="par ch" ptType="node asst" func="cnt" op="gte" val="1">
                              <dgm:alg type="conn">
                                <dgm:param type="connRout" val="bend"/>
                                <dgm:param type="dim" val="1D"/>
                                <dgm:param type="endSty" val="noArr"/>
                                <dgm:param type="begPts" val="bCtr"/>
                                <dgm:param type="endPts" val="midL midR"/>
                              </dgm:alg>
                            </dgm:if>
                            <dgm:else name="Name49">
                              <dgm:alg type="conn">
                                <dgm:param type="connRout" val="bend"/>
                                <dgm:param type="dim" val="1D"/>
                                <dgm:param type="endSty" val="noArr"/>
                                <dgm:param type="begPts" val="bCtr"/>
                                <dgm:param type="endPts" val="midL midR"/>
                                <dgm:param type="srcNode" val="rootConnector1"/>
                              </dgm:alg>
                            </dgm:else>
                          </dgm:choose>
                        </dgm:if>
                        <dgm:else name="Name50">
                          <dgm:choose name="Name51">
                            <dgm:if name="Name52" axis="par ch" ptType="node asst" func="cnt" op="gte" val="1">
                              <dgm:alg type="conn">
                                <dgm:param type="connRout" val="bend"/>
                                <dgm:param type="dim" val="1D"/>
                                <dgm:param type="endSty" val="noArr"/>
                                <dgm:param type="begPts" val="bCtr"/>
                                <dgm:param type="endPts" val="midL midR"/>
                              </dgm:alg>
                            </dgm:if>
                            <dgm:else name="Name53">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54">
                  <dgm:if name="Name55" func="var" arg="hierBranch" op="equ" val="l">
                    <dgm:choose name="Name56">
                      <dgm:if name="Name57"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58">
                        <dgm:alg type="hierRoot">
                          <dgm:param type="hierAlign" val="tR"/>
                        </dgm:alg>
                        <dgm:shape xmlns:r="http://schemas.openxmlformats.org/officeDocument/2006/relationships" r:blip="">
                          <dgm:adjLst/>
                        </dgm:shape>
                        <dgm:presOf/>
                        <dgm:constrLst>
                          <dgm:constr type="alignOff" val="0.25"/>
                        </dgm:constrLst>
                      </dgm:else>
                    </dgm:choose>
                  </dgm:if>
                  <dgm:if name="Name59" func="var" arg="hierBranch" op="equ" val="r">
                    <dgm:choose name="Name60">
                      <dgm:if name="Name61"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2">
                        <dgm:alg type="hierRoot">
                          <dgm:param type="hierAlign" val="tL"/>
                        </dgm:alg>
                        <dgm:shape xmlns:r="http://schemas.openxmlformats.org/officeDocument/2006/relationships" r:blip="">
                          <dgm:adjLst/>
                        </dgm:shape>
                        <dgm:presOf/>
                        <dgm:constrLst>
                          <dgm:constr type="alignOff" val="0.25"/>
                        </dgm:constrLst>
                      </dgm:else>
                    </dgm:choose>
                  </dgm:if>
                  <dgm:if name="Name63"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64"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65">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66">
                    <dgm:if name="Name67" func="var" arg="hierBranch" op="equ" val="init">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68" func="var" arg="hierBranch" op="equ" val="l">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69" func="var" arg="hierBranch" op="equ" val="r">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70">
                      <dgm:constrLst>
                        <dgm:constr type="l" for="ch" forName="rootText"/>
                        <dgm:constr type="t" for="ch" forName="rootText"/>
                        <dgm:constr type="w" for="ch" forName="rootText" refType="w"/>
                        <dgm:constr type="h" for="ch" forName="rootText" refType="h" fact="0.9"/>
                        <dgm:constr type="l" for="ch" forName="titleText2" refType="w" fact="0.2"/>
                        <dgm:constr type="t" for="ch" forName="titleText2" refType="h" fact="0.7"/>
                        <dgm:constr type="w" for="ch" forName="titleText2" refType="w" fact="0.9"/>
                        <dgm:constr type="h" for="ch" forName="titleText2" refType="h" fact="0.3"/>
                        <dgm:constr type="primFontSz" for="des" forName="titleText2" refType="primFontSz" refFor="des" refForName="rootText1" op="lte"/>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varLst>
                      <dgm:chMax/>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2" styleLbl="fgAcc1">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71">
                    <dgm:if name="Name72" func="var" arg="hierBranch" op="equ" val="l">
                      <dgm:alg type="hierChild">
                        <dgm:param type="chAlign" val="r"/>
                        <dgm:param type="linDir" val="fromT"/>
                      </dgm:alg>
                    </dgm:if>
                    <dgm:if name="Name73" func="var" arg="hierBranch" op="equ" val="r">
                      <dgm:alg type="hierChild">
                        <dgm:param type="chAlign" val="l"/>
                        <dgm:param type="linDir" val="fromT"/>
                      </dgm:alg>
                    </dgm:if>
                    <dgm:if name="Name74" func="var" arg="hierBranch" op="equ" val="hang">
                      <dgm:choose name="Name75">
                        <dgm:if name="Name76" func="var" arg="dir" op="equ" val="norm">
                          <dgm:alg type="hierChild">
                            <dgm:param type="chAlign" val="l"/>
                            <dgm:param type="linDir" val="fromL"/>
                            <dgm:param type="secChAlign" val="t"/>
                            <dgm:param type="secLinDir" val="fromT"/>
                          </dgm:alg>
                        </dgm:if>
                        <dgm:else name="Name77">
                          <dgm:alg type="hierChild">
                            <dgm:param type="chAlign" val="l"/>
                            <dgm:param type="linDir" val="fromR"/>
                            <dgm:param type="secChAlign" val="t"/>
                            <dgm:param type="secLinDir" val="fromT"/>
                          </dgm:alg>
                        </dgm:else>
                      </dgm:choose>
                    </dgm:if>
                    <dgm:if name="Name78" func="var" arg="hierBranch" op="equ" val="std">
                      <dgm:choose name="Name79">
                        <dgm:if name="Name80" func="var" arg="dir" op="equ" val="norm">
                          <dgm:alg type="hierChild"/>
                        </dgm:if>
                        <dgm:else name="Name81">
                          <dgm:alg type="hierChild">
                            <dgm:param type="linDir" val="fromR"/>
                          </dgm:alg>
                        </dgm:else>
                      </dgm:choose>
                    </dgm:if>
                    <dgm:if name="Name82" func="var" arg="hierBranch" op="equ" val="init">
                      <dgm:choose name="Name83">
                        <dgm:if name="Name84" func="var" arg="dir" op="equ" val="norm">
                          <dgm:alg type="hierChild"/>
                        </dgm:if>
                        <dgm:else name="Name85">
                          <dgm:alg type="hierChild">
                            <dgm:param type="linDir" val="fromR"/>
                          </dgm:alg>
                        </dgm:else>
                      </dgm:choose>
                    </dgm:if>
                    <dgm:else name="Name86"/>
                  </dgm:choose>
                  <dgm:shape xmlns:r="http://schemas.openxmlformats.org/officeDocument/2006/relationships" r:blip="">
                    <dgm:adjLst/>
                  </dgm:shape>
                  <dgm:presOf/>
                  <dgm:constrLst/>
                  <dgm:ruleLst/>
                  <dgm:forEach name="Name87" ref="rep2a"/>
                </dgm:layoutNode>
                <dgm:layoutNode name="hierChild5">
                  <dgm:choose name="Name88">
                    <dgm:if name="Name89" func="var" arg="dir" op="equ" val="norm">
                      <dgm:alg type="hierChild">
                        <dgm:param type="chAlign" val="l"/>
                        <dgm:param type="linDir" val="fromL"/>
                        <dgm:param type="secChAlign" val="t"/>
                        <dgm:param type="secLinDir" val="fromT"/>
                      </dgm:alg>
                    </dgm:if>
                    <dgm:else name="Name90">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91" ref="rep2b"/>
                </dgm:layoutNode>
              </dgm:layoutNode>
            </dgm:forEach>
          </dgm:layoutNode>
          <dgm:layoutNode name="hierChild3">
            <dgm:choose name="Name92">
              <dgm:if name="Name93" func="var" arg="dir" op="equ" val="norm">
                <dgm:alg type="hierChild">
                  <dgm:param type="chAlign" val="l"/>
                  <dgm:param type="linDir" val="fromL"/>
                  <dgm:param type="secChAlign" val="t"/>
                  <dgm:param type="secLinDir" val="fromT"/>
                </dgm:alg>
              </dgm:if>
              <dgm:else name="Name94">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95" axis="precedSib" ptType="parTrans" st="-1" cnt="1">
                <dgm:layoutNode name="Name96">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97">
                  <dgm:if name="Name98" func="var" arg="hierBranch" op="equ" val="l">
                    <dgm:alg type="hierRoot">
                      <dgm:param type="hierAlign" val="tR"/>
                    </dgm:alg>
                    <dgm:shape xmlns:r="http://schemas.openxmlformats.org/officeDocument/2006/relationships" r:blip="">
                      <dgm:adjLst/>
                    </dgm:shape>
                    <dgm:presOf/>
                    <dgm:constrLst>
                      <dgm:constr type="alignOff" val="0.65"/>
                    </dgm:constrLst>
                  </dgm:if>
                  <dgm:if name="Name99" func="var" arg="hierBranch" op="equ" val="r">
                    <dgm:alg type="hierRoot">
                      <dgm:param type="hierAlign" val="tL"/>
                    </dgm:alg>
                    <dgm:shape xmlns:r="http://schemas.openxmlformats.org/officeDocument/2006/relationships" r:blip="">
                      <dgm:adjLst/>
                    </dgm:shape>
                    <dgm:presOf/>
                    <dgm:constrLst>
                      <dgm:constr type="alignOff" val="0.65"/>
                    </dgm:constrLst>
                  </dgm:if>
                  <dgm:if name="Name100" func="var" arg="hierBranch" op="equ" val="hang">
                    <dgm:alg type="hierRoot"/>
                    <dgm:shape xmlns:r="http://schemas.openxmlformats.org/officeDocument/2006/relationships" r:blip="">
                      <dgm:adjLst/>
                    </dgm:shape>
                    <dgm:presOf/>
                    <dgm:constrLst>
                      <dgm:constr type="alignOff" val="0.65"/>
                    </dgm:constrLst>
                  </dgm:if>
                  <dgm:if name="Name101"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02" func="var" arg="hierBranch" op="equ" val="init">
                    <dgm:alg type="hierRoot"/>
                    <dgm:shape xmlns:r="http://schemas.openxmlformats.org/officeDocument/2006/relationships" r:blip="">
                      <dgm:adjLst/>
                    </dgm:shape>
                    <dgm:presOf/>
                    <dgm:constrLst>
                      <dgm:constr type="alignOff"/>
                      <dgm:constr type="bendDist" for="des" ptType="parTrans" refType="sp" fact="0.5"/>
                    </dgm:constrLst>
                  </dgm:if>
                  <dgm:else name="Name103"/>
                </dgm:choose>
                <dgm:ruleLst/>
                <dgm:layoutNode name="rootComposite3">
                  <dgm:alg type="composite"/>
                  <dgm:shape xmlns:r="http://schemas.openxmlformats.org/officeDocument/2006/relationships" r:blip="">
                    <dgm:adjLst/>
                  </dgm:shape>
                  <dgm:presOf axis="self" ptType="node" cnt="1"/>
                  <dgm:choose name="Name104">
                    <dgm:if name="Name105" func="var" arg="hierBranch" op="equ" val="init">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06" func="var" arg="hierBranch" op="equ" val="l">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07" func="var" arg="hierBranch" op="equ" val="r">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08">
                      <dgm:constrLst>
                        <dgm:constr type="l" for="ch" forName="rootText3"/>
                        <dgm:constr type="t" for="ch" forName="rootText3"/>
                        <dgm:constr type="w" for="ch" forName="rootText3" refType="w"/>
                        <dgm:constr type="h" for="ch" forName="rootText3" refType="h" fact="0.9"/>
                        <dgm:constr type="l" for="ch" forName="titleText3" refType="w" fact="0.2"/>
                        <dgm:constr type="t" for="ch" forName="titleText3" refType="h" fact="0.7"/>
                        <dgm:constr type="w" for="ch" forName="titleText3" refType="w" fact="0.9"/>
                        <dgm:constr type="h" for="ch" forName="titleText3" refType="h" fact="0.3"/>
                        <dgm:constr type="primFontSz" for="des" forName="titleText3" refType="primFontSz" refFor="des" refForName="rootText3" op="lte"/>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styleLbl="asst1">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h" fact="0.4"/>
                    </dgm:constrLst>
                    <dgm:ruleLst>
                      <dgm:rule type="primFontSz" val="5" fact="NaN" max="NaN"/>
                    </dgm:ruleLst>
                  </dgm:layoutNode>
                  <dgm:layoutNode name="titleText3" styleLbl="fgAcc2">
                    <dgm:varLst>
                      <dgm:chMax val="0"/>
                      <dgm:chPref val="0"/>
                    </dgm:varLst>
                    <dgm:alg type="tx">
                      <dgm:param type="parTxLTRAlign" val="r"/>
                    </dgm:alg>
                    <dgm:shape xmlns:r="http://schemas.openxmlformats.org/officeDocument/2006/relationships" type="rect" r:blip="">
                      <dgm:adjLst/>
                    </dgm:shape>
                    <dgm:presOf axis="followSib" ptType="sibTrans" hideLastTrans="0" cnt="1"/>
                    <dgm:constrLst>
                      <dgm:constr type="primFontSz" val="65"/>
                      <dgm:constr type="lMarg" refType="primFontSz" fact="0.2"/>
                      <dgm:constr type="rMarg" refType="primFontSz" fact="0.2"/>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09">
                    <dgm:if name="Name110" func="var" arg="hierBranch" op="equ" val="l">
                      <dgm:alg type="hierChild">
                        <dgm:param type="chAlign" val="r"/>
                        <dgm:param type="linDir" val="fromT"/>
                      </dgm:alg>
                    </dgm:if>
                    <dgm:if name="Name111" func="var" arg="hierBranch" op="equ" val="r">
                      <dgm:alg type="hierChild">
                        <dgm:param type="chAlign" val="l"/>
                        <dgm:param type="linDir" val="fromT"/>
                      </dgm:alg>
                    </dgm:if>
                    <dgm:if name="Name112" func="var" arg="hierBranch" op="equ" val="hang">
                      <dgm:choose name="Name113">
                        <dgm:if name="Name114" func="var" arg="dir" op="equ" val="norm">
                          <dgm:alg type="hierChild">
                            <dgm:param type="chAlign" val="l"/>
                            <dgm:param type="linDir" val="fromL"/>
                            <dgm:param type="secChAlign" val="t"/>
                            <dgm:param type="secLinDir" val="fromT"/>
                          </dgm:alg>
                        </dgm:if>
                        <dgm:else name="Name115">
                          <dgm:alg type="hierChild">
                            <dgm:param type="chAlign" val="l"/>
                            <dgm:param type="linDir" val="fromR"/>
                            <dgm:param type="secChAlign" val="t"/>
                            <dgm:param type="secLinDir" val="fromT"/>
                          </dgm:alg>
                        </dgm:else>
                      </dgm:choose>
                    </dgm:if>
                    <dgm:if name="Name116" func="var" arg="hierBranch" op="equ" val="std">
                      <dgm:choose name="Name117">
                        <dgm:if name="Name118" func="var" arg="dir" op="equ" val="norm">
                          <dgm:alg type="hierChild"/>
                        </dgm:if>
                        <dgm:else name="Name119">
                          <dgm:alg type="hierChild">
                            <dgm:param type="linDir" val="fromR"/>
                          </dgm:alg>
                        </dgm:else>
                      </dgm:choose>
                    </dgm:if>
                    <dgm:if name="Name120" func="var" arg="hierBranch" op="equ" val="init">
                      <dgm:alg type="hierChild"/>
                    </dgm:if>
                    <dgm:else name="Name121"/>
                  </dgm:choose>
                  <dgm:shape xmlns:r="http://schemas.openxmlformats.org/officeDocument/2006/relationships" r:blip="">
                    <dgm:adjLst/>
                  </dgm:shape>
                  <dgm:presOf/>
                  <dgm:constrLst/>
                  <dgm:ruleLst/>
                  <dgm:forEach name="Name122" ref="rep2a"/>
                </dgm:layoutNode>
                <dgm:layoutNode name="hierChild7">
                  <dgm:choose name="Name123">
                    <dgm:if name="Name124" func="var" arg="dir" op="equ" val="norm">
                      <dgm:alg type="hierChild">
                        <dgm:param type="chAlign" val="l"/>
                        <dgm:param type="linDir" val="fromL"/>
                        <dgm:param type="secChAlign" val="t"/>
                        <dgm:param type="secLinDir" val="fromT"/>
                      </dgm:alg>
                    </dgm:if>
                    <dgm:else name="Name12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26"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25F9880-4527-4F9A-A8DC-71108F041E0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8D74148-EA78-4EE8-ABB5-25AE8C00038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9C27777-5469-4ABB-B727-EBA30DFD3297}" type="datetimeFigureOut">
              <a:rPr lang="en-US" smtClean="0"/>
              <a:t>28-May-21</a:t>
            </a:fld>
            <a:endParaRPr lang="en-US"/>
          </a:p>
        </p:txBody>
      </p:sp>
      <p:sp>
        <p:nvSpPr>
          <p:cNvPr id="4" name="Footer Placeholder 3">
            <a:extLst>
              <a:ext uri="{FF2B5EF4-FFF2-40B4-BE49-F238E27FC236}">
                <a16:creationId xmlns:a16="http://schemas.microsoft.com/office/drawing/2014/main" id="{D267DCA0-C248-4493-A47F-7831403D5A0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DCC3EC33-918F-491F-BDD9-1F1B5D8CF28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7CE778-EFB8-4773-996F-51F9318622E3}" type="slidenum">
              <a:rPr lang="en-US" smtClean="0"/>
              <a:t>‹#›</a:t>
            </a:fld>
            <a:endParaRPr lang="en-US"/>
          </a:p>
        </p:txBody>
      </p:sp>
    </p:spTree>
    <p:extLst>
      <p:ext uri="{BB962C8B-B14F-4D97-AF65-F5344CB8AC3E}">
        <p14:creationId xmlns:p14="http://schemas.microsoft.com/office/powerpoint/2010/main" val="247767804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3FCE97-028C-42E1-A447-E427019DE62B}" type="datetimeFigureOut">
              <a:rPr lang="en-US" smtClean="0"/>
              <a:t>28-May-21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B2F8F2-ED1A-4533-8FFF-3740AF2F90A0}" type="slidenum">
              <a:rPr lang="en-US" smtClean="0"/>
              <a:t>‹#›</a:t>
            </a:fld>
            <a:endParaRPr lang="en-US"/>
          </a:p>
        </p:txBody>
      </p:sp>
    </p:spTree>
    <p:extLst>
      <p:ext uri="{BB962C8B-B14F-4D97-AF65-F5344CB8AC3E}">
        <p14:creationId xmlns:p14="http://schemas.microsoft.com/office/powerpoint/2010/main" val="381378006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5B2F8F2-ED1A-4533-8FFF-3740AF2F90A0}" type="slidenum">
              <a:rPr lang="en-US" smtClean="0"/>
              <a:t>2</a:t>
            </a:fld>
            <a:endParaRPr lang="en-US"/>
          </a:p>
        </p:txBody>
      </p:sp>
    </p:spTree>
    <p:extLst>
      <p:ext uri="{BB962C8B-B14F-4D97-AF65-F5344CB8AC3E}">
        <p14:creationId xmlns:p14="http://schemas.microsoft.com/office/powerpoint/2010/main" val="3859543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12716CEC-4EB7-4AF5-B8B4-13A4AA74F184}"/>
              </a:ext>
            </a:extLst>
          </p:cNvPr>
          <p:cNvSpPr>
            <a:spLocks noGrp="1" noChangeArrowheads="1"/>
          </p:cNvSpPr>
          <p:nvPr>
            <p:ph type="ctrTitle"/>
          </p:nvPr>
        </p:nvSpPr>
        <p:spPr>
          <a:xfrm>
            <a:off x="719138" y="2130425"/>
            <a:ext cx="7772400" cy="1470025"/>
          </a:xfrm>
        </p:spPr>
        <p:txBody>
          <a:bodyPr/>
          <a:lstStyle>
            <a:lvl1pPr>
              <a:defRPr sz="3600"/>
            </a:lvl1pPr>
          </a:lstStyle>
          <a:p>
            <a:pPr lvl="0"/>
            <a:r>
              <a:rPr lang="en-US" altLang="en-US" noProof="0"/>
              <a:t>Click to edit Master title style</a:t>
            </a:r>
          </a:p>
        </p:txBody>
      </p:sp>
      <p:sp>
        <p:nvSpPr>
          <p:cNvPr id="16387" name="Rectangle 3">
            <a:extLst>
              <a:ext uri="{FF2B5EF4-FFF2-40B4-BE49-F238E27FC236}">
                <a16:creationId xmlns:a16="http://schemas.microsoft.com/office/drawing/2014/main" id="{7A8B1175-CAAE-4DE1-9BCE-EE12E1548589}"/>
              </a:ext>
            </a:extLst>
          </p:cNvPr>
          <p:cNvSpPr>
            <a:spLocks noGrp="1" noChangeArrowheads="1"/>
          </p:cNvSpPr>
          <p:nvPr>
            <p:ph type="subTitle" idx="1"/>
          </p:nvPr>
        </p:nvSpPr>
        <p:spPr>
          <a:xfrm>
            <a:off x="1371600" y="3886200"/>
            <a:ext cx="6400800" cy="1752600"/>
          </a:xfrm>
        </p:spPr>
        <p:txBody>
          <a:bodyPr/>
          <a:lstStyle>
            <a:lvl1pPr marL="0" indent="0" algn="ctr">
              <a:buFontTx/>
              <a:buNone/>
              <a:defRPr/>
            </a:lvl1pPr>
          </a:lstStyle>
          <a:p>
            <a:pPr lvl="0"/>
            <a:r>
              <a:rPr lang="en-US" altLang="en-US" noProof="0"/>
              <a:t>Click to edit Master subtitle style</a:t>
            </a:r>
          </a:p>
        </p:txBody>
      </p:sp>
      <p:sp>
        <p:nvSpPr>
          <p:cNvPr id="16388" name="Rectangle 4">
            <a:extLst>
              <a:ext uri="{FF2B5EF4-FFF2-40B4-BE49-F238E27FC236}">
                <a16:creationId xmlns:a16="http://schemas.microsoft.com/office/drawing/2014/main" id="{4EFCFD27-3C59-440E-9355-8E61DE9E9F61}"/>
              </a:ext>
            </a:extLst>
          </p:cNvPr>
          <p:cNvSpPr>
            <a:spLocks noGrp="1" noChangeArrowheads="1"/>
          </p:cNvSpPr>
          <p:nvPr>
            <p:ph type="dt" sz="half" idx="2"/>
          </p:nvPr>
        </p:nvSpPr>
        <p:spPr>
          <a:xfrm>
            <a:off x="0" y="6400799"/>
            <a:ext cx="2590800" cy="320675"/>
          </a:xfrm>
        </p:spPr>
        <p:txBody>
          <a:bodyPr/>
          <a:lstStyle>
            <a:lvl1pPr>
              <a:defRPr/>
            </a:lvl1pPr>
          </a:lstStyle>
          <a:p>
            <a:fld id="{6A779EEB-97C6-4561-BC67-8169FF5578FF}" type="datetime1">
              <a:rPr lang="vi-VN" altLang="en-US" smtClean="0"/>
              <a:t>28/05/2021</a:t>
            </a:fld>
            <a:endParaRPr lang="en-US" altLang="en-US"/>
          </a:p>
        </p:txBody>
      </p:sp>
      <p:sp>
        <p:nvSpPr>
          <p:cNvPr id="16389" name="Rectangle 5">
            <a:extLst>
              <a:ext uri="{FF2B5EF4-FFF2-40B4-BE49-F238E27FC236}">
                <a16:creationId xmlns:a16="http://schemas.microsoft.com/office/drawing/2014/main" id="{18A37AE1-76EA-4F7C-89AE-6531C0C56B99}"/>
              </a:ext>
            </a:extLst>
          </p:cNvPr>
          <p:cNvSpPr>
            <a:spLocks noGrp="1" noChangeArrowheads="1"/>
          </p:cNvSpPr>
          <p:nvPr>
            <p:ph type="ftr" sz="quarter" idx="3"/>
          </p:nvPr>
        </p:nvSpPr>
        <p:spPr>
          <a:xfrm>
            <a:off x="3124200" y="6400799"/>
            <a:ext cx="2895600" cy="320675"/>
          </a:xfrm>
        </p:spPr>
        <p:txBody>
          <a:bodyPr/>
          <a:lstStyle>
            <a:lvl1pPr>
              <a:defRPr/>
            </a:lvl1pPr>
          </a:lstStyle>
          <a:p>
            <a:r>
              <a:rPr lang="en-US" altLang="en-US"/>
              <a:t>Trợ Lí Ảo Rose</a:t>
            </a:r>
          </a:p>
        </p:txBody>
      </p:sp>
      <p:sp>
        <p:nvSpPr>
          <p:cNvPr id="16390" name="Rectangle 6">
            <a:extLst>
              <a:ext uri="{FF2B5EF4-FFF2-40B4-BE49-F238E27FC236}">
                <a16:creationId xmlns:a16="http://schemas.microsoft.com/office/drawing/2014/main" id="{E348B9C2-253F-43BD-BBE7-0B49698116D7}"/>
              </a:ext>
            </a:extLst>
          </p:cNvPr>
          <p:cNvSpPr>
            <a:spLocks noGrp="1" noChangeArrowheads="1"/>
          </p:cNvSpPr>
          <p:nvPr>
            <p:ph type="sldNum" sz="quarter" idx="4"/>
          </p:nvPr>
        </p:nvSpPr>
        <p:spPr>
          <a:xfrm>
            <a:off x="6705600" y="6211092"/>
            <a:ext cx="2133600" cy="379414"/>
          </a:xfrm>
        </p:spPr>
        <p:txBody>
          <a:bodyPr/>
          <a:lstStyle>
            <a:lvl1pPr>
              <a:defRPr/>
            </a:lvl1pPr>
          </a:lstStyle>
          <a:p>
            <a:fld id="{A15EAB53-327E-4220-A7C8-79A6407182B7}" type="slidenum">
              <a:rPr lang="en-US" altLang="en-US"/>
              <a:pPr/>
              <a:t>‹#›</a:t>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22BBF-5276-4192-BA57-B0752687F9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B8C078B-EB7B-44AD-A4C2-B8DC31D9B6F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07DE7E-9122-41D3-A66E-3CDCBCE9C20E}"/>
              </a:ext>
            </a:extLst>
          </p:cNvPr>
          <p:cNvSpPr>
            <a:spLocks noGrp="1"/>
          </p:cNvSpPr>
          <p:nvPr>
            <p:ph type="dt" sz="half" idx="10"/>
          </p:nvPr>
        </p:nvSpPr>
        <p:spPr/>
        <p:txBody>
          <a:bodyPr/>
          <a:lstStyle>
            <a:lvl1pPr>
              <a:defRPr/>
            </a:lvl1pPr>
          </a:lstStyle>
          <a:p>
            <a:fld id="{31F6E1ED-69CA-4140-B198-DD35F126B223}" type="datetime1">
              <a:rPr lang="vi-VN" altLang="en-US" smtClean="0"/>
              <a:t>28/05/2021</a:t>
            </a:fld>
            <a:endParaRPr lang="en-US" altLang="en-US"/>
          </a:p>
        </p:txBody>
      </p:sp>
      <p:sp>
        <p:nvSpPr>
          <p:cNvPr id="5" name="Footer Placeholder 4">
            <a:extLst>
              <a:ext uri="{FF2B5EF4-FFF2-40B4-BE49-F238E27FC236}">
                <a16:creationId xmlns:a16="http://schemas.microsoft.com/office/drawing/2014/main" id="{6AF65EA4-62DF-493C-B19B-64550981D578}"/>
              </a:ext>
            </a:extLst>
          </p:cNvPr>
          <p:cNvSpPr>
            <a:spLocks noGrp="1"/>
          </p:cNvSpPr>
          <p:nvPr>
            <p:ph type="ftr" sz="quarter" idx="11"/>
          </p:nvPr>
        </p:nvSpPr>
        <p:spPr/>
        <p:txBody>
          <a:bodyPr/>
          <a:lstStyle>
            <a:lvl1pPr>
              <a:defRPr/>
            </a:lvl1pPr>
          </a:lstStyle>
          <a:p>
            <a:r>
              <a:rPr lang="en-US" altLang="en-US"/>
              <a:t>Trợ Lí Ảo Rose</a:t>
            </a:r>
          </a:p>
        </p:txBody>
      </p:sp>
      <p:sp>
        <p:nvSpPr>
          <p:cNvPr id="6" name="Slide Number Placeholder 5">
            <a:extLst>
              <a:ext uri="{FF2B5EF4-FFF2-40B4-BE49-F238E27FC236}">
                <a16:creationId xmlns:a16="http://schemas.microsoft.com/office/drawing/2014/main" id="{564301BB-D36E-4AE2-BE8A-E50EB27CA2B1}"/>
              </a:ext>
            </a:extLst>
          </p:cNvPr>
          <p:cNvSpPr>
            <a:spLocks noGrp="1"/>
          </p:cNvSpPr>
          <p:nvPr>
            <p:ph type="sldNum" sz="quarter" idx="12"/>
          </p:nvPr>
        </p:nvSpPr>
        <p:spPr/>
        <p:txBody>
          <a:bodyPr/>
          <a:lstStyle>
            <a:lvl1pPr>
              <a:defRPr/>
            </a:lvl1pPr>
          </a:lstStyle>
          <a:p>
            <a:fld id="{8B4A5476-CA43-47FE-BA67-73FA2851AFC8}" type="slidenum">
              <a:rPr lang="en-US" altLang="en-US"/>
              <a:pPr/>
              <a:t>‹#›</a:t>
            </a:fld>
            <a:endParaRPr lang="en-US" altLang="en-US"/>
          </a:p>
        </p:txBody>
      </p:sp>
    </p:spTree>
    <p:extLst>
      <p:ext uri="{BB962C8B-B14F-4D97-AF65-F5344CB8AC3E}">
        <p14:creationId xmlns:p14="http://schemas.microsoft.com/office/powerpoint/2010/main" val="5209175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5C4325-1A15-4599-B036-9FA60518A530}"/>
              </a:ext>
            </a:extLst>
          </p:cNvPr>
          <p:cNvSpPr>
            <a:spLocks noGrp="1"/>
          </p:cNvSpPr>
          <p:nvPr>
            <p:ph type="title" orient="vert"/>
          </p:nvPr>
        </p:nvSpPr>
        <p:spPr>
          <a:xfrm>
            <a:off x="6781800" y="282575"/>
            <a:ext cx="2057400" cy="6042025"/>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92199C-8BFD-4358-9055-518928EAE0B9}"/>
              </a:ext>
            </a:extLst>
          </p:cNvPr>
          <p:cNvSpPr>
            <a:spLocks noGrp="1"/>
          </p:cNvSpPr>
          <p:nvPr>
            <p:ph type="body" orient="vert" idx="1"/>
          </p:nvPr>
        </p:nvSpPr>
        <p:spPr>
          <a:xfrm>
            <a:off x="609600" y="282575"/>
            <a:ext cx="6019800" cy="60420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64E68E-040F-4912-9B7B-725CFB7D6315}"/>
              </a:ext>
            </a:extLst>
          </p:cNvPr>
          <p:cNvSpPr>
            <a:spLocks noGrp="1"/>
          </p:cNvSpPr>
          <p:nvPr>
            <p:ph type="dt" sz="half" idx="10"/>
          </p:nvPr>
        </p:nvSpPr>
        <p:spPr/>
        <p:txBody>
          <a:bodyPr/>
          <a:lstStyle>
            <a:lvl1pPr>
              <a:defRPr/>
            </a:lvl1pPr>
          </a:lstStyle>
          <a:p>
            <a:fld id="{04750905-FF3F-4731-BF72-A7B15D05DAA7}" type="datetime1">
              <a:rPr lang="vi-VN" altLang="en-US" smtClean="0"/>
              <a:t>28/05/2021</a:t>
            </a:fld>
            <a:endParaRPr lang="en-US" altLang="en-US"/>
          </a:p>
        </p:txBody>
      </p:sp>
      <p:sp>
        <p:nvSpPr>
          <p:cNvPr id="5" name="Footer Placeholder 4">
            <a:extLst>
              <a:ext uri="{FF2B5EF4-FFF2-40B4-BE49-F238E27FC236}">
                <a16:creationId xmlns:a16="http://schemas.microsoft.com/office/drawing/2014/main" id="{0D139E95-5F5B-4E87-9B2F-A9A70957AB00}"/>
              </a:ext>
            </a:extLst>
          </p:cNvPr>
          <p:cNvSpPr>
            <a:spLocks noGrp="1"/>
          </p:cNvSpPr>
          <p:nvPr>
            <p:ph type="ftr" sz="quarter" idx="11"/>
          </p:nvPr>
        </p:nvSpPr>
        <p:spPr/>
        <p:txBody>
          <a:bodyPr/>
          <a:lstStyle>
            <a:lvl1pPr>
              <a:defRPr/>
            </a:lvl1pPr>
          </a:lstStyle>
          <a:p>
            <a:r>
              <a:rPr lang="en-US" altLang="en-US"/>
              <a:t>Trợ Lí Ảo Rose</a:t>
            </a:r>
          </a:p>
        </p:txBody>
      </p:sp>
      <p:sp>
        <p:nvSpPr>
          <p:cNvPr id="6" name="Slide Number Placeholder 5">
            <a:extLst>
              <a:ext uri="{FF2B5EF4-FFF2-40B4-BE49-F238E27FC236}">
                <a16:creationId xmlns:a16="http://schemas.microsoft.com/office/drawing/2014/main" id="{9C4FE7F3-EC17-415F-863D-DF17690ED1C0}"/>
              </a:ext>
            </a:extLst>
          </p:cNvPr>
          <p:cNvSpPr>
            <a:spLocks noGrp="1"/>
          </p:cNvSpPr>
          <p:nvPr>
            <p:ph type="sldNum" sz="quarter" idx="12"/>
          </p:nvPr>
        </p:nvSpPr>
        <p:spPr/>
        <p:txBody>
          <a:bodyPr/>
          <a:lstStyle>
            <a:lvl1pPr>
              <a:defRPr/>
            </a:lvl1pPr>
          </a:lstStyle>
          <a:p>
            <a:fld id="{74DC5CE5-D93D-42E1-A365-D1BB034BB8AD}" type="slidenum">
              <a:rPr lang="en-US" altLang="en-US"/>
              <a:pPr/>
              <a:t>‹#›</a:t>
            </a:fld>
            <a:endParaRPr lang="en-US" altLang="en-US"/>
          </a:p>
        </p:txBody>
      </p:sp>
    </p:spTree>
    <p:extLst>
      <p:ext uri="{BB962C8B-B14F-4D97-AF65-F5344CB8AC3E}">
        <p14:creationId xmlns:p14="http://schemas.microsoft.com/office/powerpoint/2010/main" val="43784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FED8-62E4-44F9-8635-073E7D21D9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4BF88E-6176-40DB-A4F0-5F9D10D14F4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CD7C81-1B47-4037-B98B-75A1F4012D7D}"/>
              </a:ext>
            </a:extLst>
          </p:cNvPr>
          <p:cNvSpPr>
            <a:spLocks noGrp="1"/>
          </p:cNvSpPr>
          <p:nvPr>
            <p:ph type="dt" sz="half" idx="10"/>
          </p:nvPr>
        </p:nvSpPr>
        <p:spPr>
          <a:xfrm>
            <a:off x="0" y="6567170"/>
            <a:ext cx="2590800" cy="277813"/>
          </a:xfrm>
        </p:spPr>
        <p:txBody>
          <a:bodyPr/>
          <a:lstStyle>
            <a:lvl1pPr>
              <a:defRPr/>
            </a:lvl1pPr>
          </a:lstStyle>
          <a:p>
            <a:fld id="{48C01D3E-6E63-4FAB-9421-CB6D902F6AB5}" type="datetime1">
              <a:rPr lang="vi-VN" altLang="en-US" smtClean="0"/>
              <a:t>28/05/2021</a:t>
            </a:fld>
            <a:endParaRPr lang="en-US" altLang="en-US"/>
          </a:p>
        </p:txBody>
      </p:sp>
      <p:sp>
        <p:nvSpPr>
          <p:cNvPr id="5" name="Footer Placeholder 4">
            <a:extLst>
              <a:ext uri="{FF2B5EF4-FFF2-40B4-BE49-F238E27FC236}">
                <a16:creationId xmlns:a16="http://schemas.microsoft.com/office/drawing/2014/main" id="{615C4BD4-42E2-497A-AD54-B10928A49073}"/>
              </a:ext>
            </a:extLst>
          </p:cNvPr>
          <p:cNvSpPr>
            <a:spLocks noGrp="1"/>
          </p:cNvSpPr>
          <p:nvPr>
            <p:ph type="ftr" sz="quarter" idx="11"/>
          </p:nvPr>
        </p:nvSpPr>
        <p:spPr>
          <a:xfrm>
            <a:off x="2743200" y="6575425"/>
            <a:ext cx="2895600" cy="269557"/>
          </a:xfrm>
        </p:spPr>
        <p:txBody>
          <a:bodyPr/>
          <a:lstStyle>
            <a:lvl1pPr>
              <a:defRPr/>
            </a:lvl1pPr>
          </a:lstStyle>
          <a:p>
            <a:r>
              <a:rPr lang="en-US" altLang="en-US"/>
              <a:t>Trợ Lí Ảo Rose</a:t>
            </a:r>
          </a:p>
        </p:txBody>
      </p:sp>
      <p:sp>
        <p:nvSpPr>
          <p:cNvPr id="6" name="Slide Number Placeholder 5">
            <a:extLst>
              <a:ext uri="{FF2B5EF4-FFF2-40B4-BE49-F238E27FC236}">
                <a16:creationId xmlns:a16="http://schemas.microsoft.com/office/drawing/2014/main" id="{C2C080A8-4B04-4A76-AD9D-D3373B2CDFD7}"/>
              </a:ext>
            </a:extLst>
          </p:cNvPr>
          <p:cNvSpPr>
            <a:spLocks noGrp="1"/>
          </p:cNvSpPr>
          <p:nvPr>
            <p:ph type="sldNum" sz="quarter" idx="12"/>
          </p:nvPr>
        </p:nvSpPr>
        <p:spPr/>
        <p:txBody>
          <a:bodyPr/>
          <a:lstStyle>
            <a:lvl1pPr>
              <a:defRPr/>
            </a:lvl1pPr>
          </a:lstStyle>
          <a:p>
            <a:fld id="{0F4F63AB-74FF-4D4D-9C96-7E67E70BF8FF}" type="slidenum">
              <a:rPr lang="en-US" altLang="en-US"/>
              <a:pPr/>
              <a:t>‹#›</a:t>
            </a:fld>
            <a:endParaRPr lang="en-US" altLang="en-US"/>
          </a:p>
        </p:txBody>
      </p:sp>
    </p:spTree>
    <p:extLst>
      <p:ext uri="{BB962C8B-B14F-4D97-AF65-F5344CB8AC3E}">
        <p14:creationId xmlns:p14="http://schemas.microsoft.com/office/powerpoint/2010/main" val="29205157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CE863-2F38-493E-AC5F-35F839ABEA4D}"/>
              </a:ext>
            </a:extLst>
          </p:cNvPr>
          <p:cNvSpPr>
            <a:spLocks noGrp="1"/>
          </p:cNvSpPr>
          <p:nvPr>
            <p:ph type="title"/>
          </p:nvPr>
        </p:nvSpPr>
        <p:spPr>
          <a:xfrm>
            <a:off x="623888" y="1709738"/>
            <a:ext cx="78867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E71EE57-4E33-4768-BDE6-1E42E78CC47E}"/>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4" name="Date Placeholder 3">
            <a:extLst>
              <a:ext uri="{FF2B5EF4-FFF2-40B4-BE49-F238E27FC236}">
                <a16:creationId xmlns:a16="http://schemas.microsoft.com/office/drawing/2014/main" id="{71F47056-25E1-4B67-85BD-73087B72E971}"/>
              </a:ext>
            </a:extLst>
          </p:cNvPr>
          <p:cNvSpPr>
            <a:spLocks noGrp="1"/>
          </p:cNvSpPr>
          <p:nvPr>
            <p:ph type="dt" sz="half" idx="10"/>
          </p:nvPr>
        </p:nvSpPr>
        <p:spPr/>
        <p:txBody>
          <a:bodyPr/>
          <a:lstStyle>
            <a:lvl1pPr>
              <a:defRPr/>
            </a:lvl1pPr>
          </a:lstStyle>
          <a:p>
            <a:fld id="{FD57224B-D3BB-435D-8F67-E75E6E3F4320}" type="datetime1">
              <a:rPr lang="vi-VN" altLang="en-US" smtClean="0"/>
              <a:t>28/05/2021</a:t>
            </a:fld>
            <a:endParaRPr lang="en-US" altLang="en-US"/>
          </a:p>
        </p:txBody>
      </p:sp>
      <p:sp>
        <p:nvSpPr>
          <p:cNvPr id="5" name="Footer Placeholder 4">
            <a:extLst>
              <a:ext uri="{FF2B5EF4-FFF2-40B4-BE49-F238E27FC236}">
                <a16:creationId xmlns:a16="http://schemas.microsoft.com/office/drawing/2014/main" id="{F94B0AFD-04FE-4D58-8BBC-B3312F4708EF}"/>
              </a:ext>
            </a:extLst>
          </p:cNvPr>
          <p:cNvSpPr>
            <a:spLocks noGrp="1"/>
          </p:cNvSpPr>
          <p:nvPr>
            <p:ph type="ftr" sz="quarter" idx="11"/>
          </p:nvPr>
        </p:nvSpPr>
        <p:spPr/>
        <p:txBody>
          <a:bodyPr/>
          <a:lstStyle>
            <a:lvl1pPr>
              <a:defRPr/>
            </a:lvl1pPr>
          </a:lstStyle>
          <a:p>
            <a:r>
              <a:rPr lang="en-US" altLang="en-US"/>
              <a:t>Trợ Lí Ảo Rose</a:t>
            </a:r>
          </a:p>
        </p:txBody>
      </p:sp>
      <p:sp>
        <p:nvSpPr>
          <p:cNvPr id="6" name="Slide Number Placeholder 5">
            <a:extLst>
              <a:ext uri="{FF2B5EF4-FFF2-40B4-BE49-F238E27FC236}">
                <a16:creationId xmlns:a16="http://schemas.microsoft.com/office/drawing/2014/main" id="{8640AEAA-EABC-4389-89FD-1194EAE5C62C}"/>
              </a:ext>
            </a:extLst>
          </p:cNvPr>
          <p:cNvSpPr>
            <a:spLocks noGrp="1"/>
          </p:cNvSpPr>
          <p:nvPr>
            <p:ph type="sldNum" sz="quarter" idx="12"/>
          </p:nvPr>
        </p:nvSpPr>
        <p:spPr/>
        <p:txBody>
          <a:bodyPr/>
          <a:lstStyle>
            <a:lvl1pPr>
              <a:defRPr/>
            </a:lvl1pPr>
          </a:lstStyle>
          <a:p>
            <a:fld id="{0FF88ED3-DC84-4DB0-B233-29AE8689A18E}" type="slidenum">
              <a:rPr lang="en-US" altLang="en-US"/>
              <a:pPr/>
              <a:t>‹#›</a:t>
            </a:fld>
            <a:endParaRPr lang="en-US" altLang="en-US"/>
          </a:p>
        </p:txBody>
      </p:sp>
    </p:spTree>
    <p:extLst>
      <p:ext uri="{BB962C8B-B14F-4D97-AF65-F5344CB8AC3E}">
        <p14:creationId xmlns:p14="http://schemas.microsoft.com/office/powerpoint/2010/main" val="3751073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E3C47-6B83-4D40-8FFA-423CDED83F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5CE053-7F00-4D26-A49E-468074BDA09E}"/>
              </a:ext>
            </a:extLst>
          </p:cNvPr>
          <p:cNvSpPr>
            <a:spLocks noGrp="1"/>
          </p:cNvSpPr>
          <p:nvPr>
            <p:ph sz="half" idx="1"/>
          </p:nvPr>
        </p:nvSpPr>
        <p:spPr>
          <a:xfrm>
            <a:off x="609600" y="1633538"/>
            <a:ext cx="4038600" cy="4691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7BA0AC-734F-47AA-97FD-4DA7FEF918C4}"/>
              </a:ext>
            </a:extLst>
          </p:cNvPr>
          <p:cNvSpPr>
            <a:spLocks noGrp="1"/>
          </p:cNvSpPr>
          <p:nvPr>
            <p:ph sz="half" idx="2"/>
          </p:nvPr>
        </p:nvSpPr>
        <p:spPr>
          <a:xfrm>
            <a:off x="4800600" y="1633538"/>
            <a:ext cx="4038600" cy="469106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211179-6CFA-425B-9D7F-2BE02065447E}"/>
              </a:ext>
            </a:extLst>
          </p:cNvPr>
          <p:cNvSpPr>
            <a:spLocks noGrp="1"/>
          </p:cNvSpPr>
          <p:nvPr>
            <p:ph type="dt" sz="half" idx="10"/>
          </p:nvPr>
        </p:nvSpPr>
        <p:spPr/>
        <p:txBody>
          <a:bodyPr/>
          <a:lstStyle>
            <a:lvl1pPr>
              <a:defRPr/>
            </a:lvl1pPr>
          </a:lstStyle>
          <a:p>
            <a:fld id="{599C6376-7D73-4E15-9D16-44670D20FC9B}" type="datetime1">
              <a:rPr lang="vi-VN" altLang="en-US" smtClean="0"/>
              <a:t>28/05/2021</a:t>
            </a:fld>
            <a:endParaRPr lang="en-US" altLang="en-US"/>
          </a:p>
        </p:txBody>
      </p:sp>
      <p:sp>
        <p:nvSpPr>
          <p:cNvPr id="6" name="Footer Placeholder 5">
            <a:extLst>
              <a:ext uri="{FF2B5EF4-FFF2-40B4-BE49-F238E27FC236}">
                <a16:creationId xmlns:a16="http://schemas.microsoft.com/office/drawing/2014/main" id="{AA6E626E-637B-499E-9E2C-ACC64C09C73D}"/>
              </a:ext>
            </a:extLst>
          </p:cNvPr>
          <p:cNvSpPr>
            <a:spLocks noGrp="1"/>
          </p:cNvSpPr>
          <p:nvPr>
            <p:ph type="ftr" sz="quarter" idx="11"/>
          </p:nvPr>
        </p:nvSpPr>
        <p:spPr/>
        <p:txBody>
          <a:bodyPr/>
          <a:lstStyle>
            <a:lvl1pPr>
              <a:defRPr/>
            </a:lvl1pPr>
          </a:lstStyle>
          <a:p>
            <a:r>
              <a:rPr lang="en-US" altLang="en-US"/>
              <a:t>Trợ Lí Ảo Rose</a:t>
            </a:r>
          </a:p>
        </p:txBody>
      </p:sp>
      <p:sp>
        <p:nvSpPr>
          <p:cNvPr id="7" name="Slide Number Placeholder 6">
            <a:extLst>
              <a:ext uri="{FF2B5EF4-FFF2-40B4-BE49-F238E27FC236}">
                <a16:creationId xmlns:a16="http://schemas.microsoft.com/office/drawing/2014/main" id="{8177475E-6A5C-42A5-8A22-584439427149}"/>
              </a:ext>
            </a:extLst>
          </p:cNvPr>
          <p:cNvSpPr>
            <a:spLocks noGrp="1"/>
          </p:cNvSpPr>
          <p:nvPr>
            <p:ph type="sldNum" sz="quarter" idx="12"/>
          </p:nvPr>
        </p:nvSpPr>
        <p:spPr/>
        <p:txBody>
          <a:bodyPr/>
          <a:lstStyle>
            <a:lvl1pPr>
              <a:defRPr/>
            </a:lvl1pPr>
          </a:lstStyle>
          <a:p>
            <a:fld id="{3D79D017-4D2B-4917-98EC-EFDC1350D1A8}" type="slidenum">
              <a:rPr lang="en-US" altLang="en-US"/>
              <a:pPr/>
              <a:t>‹#›</a:t>
            </a:fld>
            <a:endParaRPr lang="en-US" altLang="en-US"/>
          </a:p>
        </p:txBody>
      </p:sp>
    </p:spTree>
    <p:extLst>
      <p:ext uri="{BB962C8B-B14F-4D97-AF65-F5344CB8AC3E}">
        <p14:creationId xmlns:p14="http://schemas.microsoft.com/office/powerpoint/2010/main" val="1373398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1F325-80E3-4F90-BD69-5037DB90DF26}"/>
              </a:ext>
            </a:extLst>
          </p:cNvPr>
          <p:cNvSpPr>
            <a:spLocks noGrp="1"/>
          </p:cNvSpPr>
          <p:nvPr>
            <p:ph type="title"/>
          </p:nvPr>
        </p:nvSpPr>
        <p:spPr>
          <a:xfrm>
            <a:off x="630238" y="365125"/>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6DC193B-2F0E-4826-9109-B6307A9C06F1}"/>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E4A24B64-B380-470F-9CDE-73C0D43F6775}"/>
              </a:ext>
            </a:extLst>
          </p:cNvPr>
          <p:cNvSpPr>
            <a:spLocks noGrp="1"/>
          </p:cNvSpPr>
          <p:nvPr>
            <p:ph sz="half" idx="2"/>
          </p:nvPr>
        </p:nvSpPr>
        <p:spPr>
          <a:xfrm>
            <a:off x="630238" y="2505075"/>
            <a:ext cx="386873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890F4E0-0F61-4F55-8A7A-765984DF7865}"/>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895C38B-8A04-4272-A3E6-393D95555544}"/>
              </a:ext>
            </a:extLst>
          </p:cNvPr>
          <p:cNvSpPr>
            <a:spLocks noGrp="1"/>
          </p:cNvSpPr>
          <p:nvPr>
            <p:ph sz="quarter" idx="4"/>
          </p:nvPr>
        </p:nvSpPr>
        <p:spPr>
          <a:xfrm>
            <a:off x="4629150" y="2505075"/>
            <a:ext cx="38877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6373DA-5867-4829-AD43-C6FCC79A803E}"/>
              </a:ext>
            </a:extLst>
          </p:cNvPr>
          <p:cNvSpPr>
            <a:spLocks noGrp="1"/>
          </p:cNvSpPr>
          <p:nvPr>
            <p:ph type="dt" sz="half" idx="10"/>
          </p:nvPr>
        </p:nvSpPr>
        <p:spPr/>
        <p:txBody>
          <a:bodyPr/>
          <a:lstStyle>
            <a:lvl1pPr>
              <a:defRPr/>
            </a:lvl1pPr>
          </a:lstStyle>
          <a:p>
            <a:fld id="{A4E06939-C791-4AE7-9AEF-48F9FF4A4DD4}" type="datetime1">
              <a:rPr lang="vi-VN" altLang="en-US" smtClean="0"/>
              <a:t>28/05/2021</a:t>
            </a:fld>
            <a:endParaRPr lang="en-US" altLang="en-US"/>
          </a:p>
        </p:txBody>
      </p:sp>
      <p:sp>
        <p:nvSpPr>
          <p:cNvPr id="8" name="Footer Placeholder 7">
            <a:extLst>
              <a:ext uri="{FF2B5EF4-FFF2-40B4-BE49-F238E27FC236}">
                <a16:creationId xmlns:a16="http://schemas.microsoft.com/office/drawing/2014/main" id="{021764FC-FDFA-416E-997C-F691587D4AF2}"/>
              </a:ext>
            </a:extLst>
          </p:cNvPr>
          <p:cNvSpPr>
            <a:spLocks noGrp="1"/>
          </p:cNvSpPr>
          <p:nvPr>
            <p:ph type="ftr" sz="quarter" idx="11"/>
          </p:nvPr>
        </p:nvSpPr>
        <p:spPr/>
        <p:txBody>
          <a:bodyPr/>
          <a:lstStyle>
            <a:lvl1pPr>
              <a:defRPr/>
            </a:lvl1pPr>
          </a:lstStyle>
          <a:p>
            <a:r>
              <a:rPr lang="en-US" altLang="en-US"/>
              <a:t>Trợ Lí Ảo Rose</a:t>
            </a:r>
          </a:p>
        </p:txBody>
      </p:sp>
      <p:sp>
        <p:nvSpPr>
          <p:cNvPr id="9" name="Slide Number Placeholder 8">
            <a:extLst>
              <a:ext uri="{FF2B5EF4-FFF2-40B4-BE49-F238E27FC236}">
                <a16:creationId xmlns:a16="http://schemas.microsoft.com/office/drawing/2014/main" id="{27E741E6-72FD-4F69-97E8-CAC734DCE79A}"/>
              </a:ext>
            </a:extLst>
          </p:cNvPr>
          <p:cNvSpPr>
            <a:spLocks noGrp="1"/>
          </p:cNvSpPr>
          <p:nvPr>
            <p:ph type="sldNum" sz="quarter" idx="12"/>
          </p:nvPr>
        </p:nvSpPr>
        <p:spPr/>
        <p:txBody>
          <a:bodyPr/>
          <a:lstStyle>
            <a:lvl1pPr>
              <a:defRPr/>
            </a:lvl1pPr>
          </a:lstStyle>
          <a:p>
            <a:fld id="{D3F7F60C-663B-45B5-8BAA-0CD5F56CC8F6}" type="slidenum">
              <a:rPr lang="en-US" altLang="en-US"/>
              <a:pPr/>
              <a:t>‹#›</a:t>
            </a:fld>
            <a:endParaRPr lang="en-US" altLang="en-US"/>
          </a:p>
        </p:txBody>
      </p:sp>
    </p:spTree>
    <p:extLst>
      <p:ext uri="{BB962C8B-B14F-4D97-AF65-F5344CB8AC3E}">
        <p14:creationId xmlns:p14="http://schemas.microsoft.com/office/powerpoint/2010/main" val="2262112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52B71A-EE87-467A-AD67-4ECCFB0E52E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EB2EF-2DBC-41CB-8232-B6E49BCBA6FA}"/>
              </a:ext>
            </a:extLst>
          </p:cNvPr>
          <p:cNvSpPr>
            <a:spLocks noGrp="1"/>
          </p:cNvSpPr>
          <p:nvPr>
            <p:ph type="dt" sz="half" idx="10"/>
          </p:nvPr>
        </p:nvSpPr>
        <p:spPr/>
        <p:txBody>
          <a:bodyPr/>
          <a:lstStyle>
            <a:lvl1pPr>
              <a:defRPr/>
            </a:lvl1pPr>
          </a:lstStyle>
          <a:p>
            <a:fld id="{6F803C00-6644-4B49-9AEF-230F0F4F768A}" type="datetime1">
              <a:rPr lang="vi-VN" altLang="en-US" smtClean="0"/>
              <a:t>28/05/2021</a:t>
            </a:fld>
            <a:endParaRPr lang="en-US" altLang="en-US"/>
          </a:p>
        </p:txBody>
      </p:sp>
      <p:sp>
        <p:nvSpPr>
          <p:cNvPr id="4" name="Footer Placeholder 3">
            <a:extLst>
              <a:ext uri="{FF2B5EF4-FFF2-40B4-BE49-F238E27FC236}">
                <a16:creationId xmlns:a16="http://schemas.microsoft.com/office/drawing/2014/main" id="{EA583847-6C7C-4715-98B9-D40636DA2722}"/>
              </a:ext>
            </a:extLst>
          </p:cNvPr>
          <p:cNvSpPr>
            <a:spLocks noGrp="1"/>
          </p:cNvSpPr>
          <p:nvPr>
            <p:ph type="ftr" sz="quarter" idx="11"/>
          </p:nvPr>
        </p:nvSpPr>
        <p:spPr/>
        <p:txBody>
          <a:bodyPr/>
          <a:lstStyle>
            <a:lvl1pPr>
              <a:defRPr/>
            </a:lvl1pPr>
          </a:lstStyle>
          <a:p>
            <a:r>
              <a:rPr lang="en-US" altLang="en-US"/>
              <a:t>Trợ Lí Ảo Rose</a:t>
            </a:r>
          </a:p>
        </p:txBody>
      </p:sp>
      <p:sp>
        <p:nvSpPr>
          <p:cNvPr id="5" name="Slide Number Placeholder 4">
            <a:extLst>
              <a:ext uri="{FF2B5EF4-FFF2-40B4-BE49-F238E27FC236}">
                <a16:creationId xmlns:a16="http://schemas.microsoft.com/office/drawing/2014/main" id="{5F0D5148-3F8F-464B-A3E1-5F680B454153}"/>
              </a:ext>
            </a:extLst>
          </p:cNvPr>
          <p:cNvSpPr>
            <a:spLocks noGrp="1"/>
          </p:cNvSpPr>
          <p:nvPr>
            <p:ph type="sldNum" sz="quarter" idx="12"/>
          </p:nvPr>
        </p:nvSpPr>
        <p:spPr/>
        <p:txBody>
          <a:bodyPr/>
          <a:lstStyle>
            <a:lvl1pPr>
              <a:defRPr/>
            </a:lvl1pPr>
          </a:lstStyle>
          <a:p>
            <a:fld id="{C49BD403-5F74-427A-8423-78614D45D9C1}" type="slidenum">
              <a:rPr lang="en-US" altLang="en-US"/>
              <a:pPr/>
              <a:t>‹#›</a:t>
            </a:fld>
            <a:endParaRPr lang="en-US" altLang="en-US"/>
          </a:p>
        </p:txBody>
      </p:sp>
    </p:spTree>
    <p:extLst>
      <p:ext uri="{BB962C8B-B14F-4D97-AF65-F5344CB8AC3E}">
        <p14:creationId xmlns:p14="http://schemas.microsoft.com/office/powerpoint/2010/main" val="1290208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70D4DB3-3677-453C-AD63-255313C4E429}"/>
              </a:ext>
            </a:extLst>
          </p:cNvPr>
          <p:cNvSpPr>
            <a:spLocks noGrp="1"/>
          </p:cNvSpPr>
          <p:nvPr>
            <p:ph type="dt" sz="half" idx="10"/>
          </p:nvPr>
        </p:nvSpPr>
        <p:spPr/>
        <p:txBody>
          <a:bodyPr/>
          <a:lstStyle>
            <a:lvl1pPr>
              <a:defRPr/>
            </a:lvl1pPr>
          </a:lstStyle>
          <a:p>
            <a:fld id="{9C8E6F4B-03F9-4405-9A59-AD68DBB0B1B5}" type="datetime1">
              <a:rPr lang="vi-VN" altLang="en-US" smtClean="0"/>
              <a:t>28/05/2021</a:t>
            </a:fld>
            <a:endParaRPr lang="en-US" altLang="en-US"/>
          </a:p>
        </p:txBody>
      </p:sp>
      <p:sp>
        <p:nvSpPr>
          <p:cNvPr id="3" name="Footer Placeholder 2">
            <a:extLst>
              <a:ext uri="{FF2B5EF4-FFF2-40B4-BE49-F238E27FC236}">
                <a16:creationId xmlns:a16="http://schemas.microsoft.com/office/drawing/2014/main" id="{991E578C-2E20-4473-943A-093C5C3141E8}"/>
              </a:ext>
            </a:extLst>
          </p:cNvPr>
          <p:cNvSpPr>
            <a:spLocks noGrp="1"/>
          </p:cNvSpPr>
          <p:nvPr>
            <p:ph type="ftr" sz="quarter" idx="11"/>
          </p:nvPr>
        </p:nvSpPr>
        <p:spPr/>
        <p:txBody>
          <a:bodyPr/>
          <a:lstStyle>
            <a:lvl1pPr>
              <a:defRPr/>
            </a:lvl1pPr>
          </a:lstStyle>
          <a:p>
            <a:r>
              <a:rPr lang="en-US" altLang="en-US"/>
              <a:t>Trợ Lí Ảo Rose</a:t>
            </a:r>
          </a:p>
        </p:txBody>
      </p:sp>
      <p:sp>
        <p:nvSpPr>
          <p:cNvPr id="4" name="Slide Number Placeholder 3">
            <a:extLst>
              <a:ext uri="{FF2B5EF4-FFF2-40B4-BE49-F238E27FC236}">
                <a16:creationId xmlns:a16="http://schemas.microsoft.com/office/drawing/2014/main" id="{FA3681F5-37CC-4FFE-98C1-BDE69E1382C8}"/>
              </a:ext>
            </a:extLst>
          </p:cNvPr>
          <p:cNvSpPr>
            <a:spLocks noGrp="1"/>
          </p:cNvSpPr>
          <p:nvPr>
            <p:ph type="sldNum" sz="quarter" idx="12"/>
          </p:nvPr>
        </p:nvSpPr>
        <p:spPr/>
        <p:txBody>
          <a:bodyPr/>
          <a:lstStyle>
            <a:lvl1pPr>
              <a:defRPr/>
            </a:lvl1pPr>
          </a:lstStyle>
          <a:p>
            <a:fld id="{A8445B6F-8FF7-4085-BE97-4B03885D15AA}" type="slidenum">
              <a:rPr lang="en-US" altLang="en-US"/>
              <a:pPr/>
              <a:t>‹#›</a:t>
            </a:fld>
            <a:endParaRPr lang="en-US" altLang="en-US"/>
          </a:p>
        </p:txBody>
      </p:sp>
    </p:spTree>
    <p:extLst>
      <p:ext uri="{BB962C8B-B14F-4D97-AF65-F5344CB8AC3E}">
        <p14:creationId xmlns:p14="http://schemas.microsoft.com/office/powerpoint/2010/main" val="30352746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10611-3704-4861-BD88-F503F43FAF86}"/>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DB25AB-F178-4E56-A78A-D3E5D8B2D9E0}"/>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8C3404-B5CD-41A1-BD0C-CEB1CDB8733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8903B3B-2157-4986-A6D1-D21E38C81562}"/>
              </a:ext>
            </a:extLst>
          </p:cNvPr>
          <p:cNvSpPr>
            <a:spLocks noGrp="1"/>
          </p:cNvSpPr>
          <p:nvPr>
            <p:ph type="dt" sz="half" idx="10"/>
          </p:nvPr>
        </p:nvSpPr>
        <p:spPr/>
        <p:txBody>
          <a:bodyPr/>
          <a:lstStyle>
            <a:lvl1pPr>
              <a:defRPr/>
            </a:lvl1pPr>
          </a:lstStyle>
          <a:p>
            <a:fld id="{7EF3DAF0-CDA8-4E1D-97A0-F637F7B07B7F}" type="datetime1">
              <a:rPr lang="vi-VN" altLang="en-US" smtClean="0"/>
              <a:t>28/05/2021</a:t>
            </a:fld>
            <a:endParaRPr lang="en-US" altLang="en-US"/>
          </a:p>
        </p:txBody>
      </p:sp>
      <p:sp>
        <p:nvSpPr>
          <p:cNvPr id="6" name="Footer Placeholder 5">
            <a:extLst>
              <a:ext uri="{FF2B5EF4-FFF2-40B4-BE49-F238E27FC236}">
                <a16:creationId xmlns:a16="http://schemas.microsoft.com/office/drawing/2014/main" id="{9A6720C0-253D-4EFB-8A0E-096A4FC7527B}"/>
              </a:ext>
            </a:extLst>
          </p:cNvPr>
          <p:cNvSpPr>
            <a:spLocks noGrp="1"/>
          </p:cNvSpPr>
          <p:nvPr>
            <p:ph type="ftr" sz="quarter" idx="11"/>
          </p:nvPr>
        </p:nvSpPr>
        <p:spPr/>
        <p:txBody>
          <a:bodyPr/>
          <a:lstStyle>
            <a:lvl1pPr>
              <a:defRPr/>
            </a:lvl1pPr>
          </a:lstStyle>
          <a:p>
            <a:r>
              <a:rPr lang="en-US" altLang="en-US"/>
              <a:t>Trợ Lí Ảo Rose</a:t>
            </a:r>
          </a:p>
        </p:txBody>
      </p:sp>
      <p:sp>
        <p:nvSpPr>
          <p:cNvPr id="7" name="Slide Number Placeholder 6">
            <a:extLst>
              <a:ext uri="{FF2B5EF4-FFF2-40B4-BE49-F238E27FC236}">
                <a16:creationId xmlns:a16="http://schemas.microsoft.com/office/drawing/2014/main" id="{7B78D71A-2EC3-4B1C-AE98-CEF4BA88B48C}"/>
              </a:ext>
            </a:extLst>
          </p:cNvPr>
          <p:cNvSpPr>
            <a:spLocks noGrp="1"/>
          </p:cNvSpPr>
          <p:nvPr>
            <p:ph type="sldNum" sz="quarter" idx="12"/>
          </p:nvPr>
        </p:nvSpPr>
        <p:spPr/>
        <p:txBody>
          <a:bodyPr/>
          <a:lstStyle>
            <a:lvl1pPr>
              <a:defRPr/>
            </a:lvl1pPr>
          </a:lstStyle>
          <a:p>
            <a:fld id="{75A644C7-8C57-4BC2-BD31-5EE7CB8540FD}" type="slidenum">
              <a:rPr lang="en-US" altLang="en-US"/>
              <a:pPr/>
              <a:t>‹#›</a:t>
            </a:fld>
            <a:endParaRPr lang="en-US" altLang="en-US"/>
          </a:p>
        </p:txBody>
      </p:sp>
    </p:spTree>
    <p:extLst>
      <p:ext uri="{BB962C8B-B14F-4D97-AF65-F5344CB8AC3E}">
        <p14:creationId xmlns:p14="http://schemas.microsoft.com/office/powerpoint/2010/main" val="2324875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4A99F-9EE0-4942-BCEE-A1E732C0F4E1}"/>
              </a:ext>
            </a:extLst>
          </p:cNvPr>
          <p:cNvSpPr>
            <a:spLocks noGrp="1"/>
          </p:cNvSpPr>
          <p:nvPr>
            <p:ph type="title"/>
          </p:nvPr>
        </p:nvSpPr>
        <p:spPr>
          <a:xfrm>
            <a:off x="630238" y="457200"/>
            <a:ext cx="2949575"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BA78B66-2785-4358-A99C-30D13EE9AD34}"/>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38E7B7-693B-436C-ACFB-D578D6C853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D59676D-A17F-46ED-B322-996E92CC669D}"/>
              </a:ext>
            </a:extLst>
          </p:cNvPr>
          <p:cNvSpPr>
            <a:spLocks noGrp="1"/>
          </p:cNvSpPr>
          <p:nvPr>
            <p:ph type="dt" sz="half" idx="10"/>
          </p:nvPr>
        </p:nvSpPr>
        <p:spPr/>
        <p:txBody>
          <a:bodyPr/>
          <a:lstStyle>
            <a:lvl1pPr>
              <a:defRPr/>
            </a:lvl1pPr>
          </a:lstStyle>
          <a:p>
            <a:fld id="{90F3E9B6-94CE-4FA5-84E0-7B26D158AFBC}" type="datetime1">
              <a:rPr lang="vi-VN" altLang="en-US" smtClean="0"/>
              <a:t>28/05/2021</a:t>
            </a:fld>
            <a:endParaRPr lang="en-US" altLang="en-US"/>
          </a:p>
        </p:txBody>
      </p:sp>
      <p:sp>
        <p:nvSpPr>
          <p:cNvPr id="6" name="Footer Placeholder 5">
            <a:extLst>
              <a:ext uri="{FF2B5EF4-FFF2-40B4-BE49-F238E27FC236}">
                <a16:creationId xmlns:a16="http://schemas.microsoft.com/office/drawing/2014/main" id="{6398B656-A461-4B3F-8ECD-A1C58EEC5D5D}"/>
              </a:ext>
            </a:extLst>
          </p:cNvPr>
          <p:cNvSpPr>
            <a:spLocks noGrp="1"/>
          </p:cNvSpPr>
          <p:nvPr>
            <p:ph type="ftr" sz="quarter" idx="11"/>
          </p:nvPr>
        </p:nvSpPr>
        <p:spPr/>
        <p:txBody>
          <a:bodyPr/>
          <a:lstStyle>
            <a:lvl1pPr>
              <a:defRPr/>
            </a:lvl1pPr>
          </a:lstStyle>
          <a:p>
            <a:r>
              <a:rPr lang="en-US" altLang="en-US"/>
              <a:t>Trợ Lí Ảo Rose</a:t>
            </a:r>
          </a:p>
        </p:txBody>
      </p:sp>
      <p:sp>
        <p:nvSpPr>
          <p:cNvPr id="7" name="Slide Number Placeholder 6">
            <a:extLst>
              <a:ext uri="{FF2B5EF4-FFF2-40B4-BE49-F238E27FC236}">
                <a16:creationId xmlns:a16="http://schemas.microsoft.com/office/drawing/2014/main" id="{F705B36D-F955-462B-899C-F46A6F9E5B53}"/>
              </a:ext>
            </a:extLst>
          </p:cNvPr>
          <p:cNvSpPr>
            <a:spLocks noGrp="1"/>
          </p:cNvSpPr>
          <p:nvPr>
            <p:ph type="sldNum" sz="quarter" idx="12"/>
          </p:nvPr>
        </p:nvSpPr>
        <p:spPr/>
        <p:txBody>
          <a:bodyPr/>
          <a:lstStyle>
            <a:lvl1pPr>
              <a:defRPr/>
            </a:lvl1pPr>
          </a:lstStyle>
          <a:p>
            <a:fld id="{2B64E658-6E24-430E-B2BE-9BADE501346F}" type="slidenum">
              <a:rPr lang="en-US" altLang="en-US"/>
              <a:pPr/>
              <a:t>‹#›</a:t>
            </a:fld>
            <a:endParaRPr lang="en-US" altLang="en-US"/>
          </a:p>
        </p:txBody>
      </p:sp>
    </p:spTree>
    <p:extLst>
      <p:ext uri="{BB962C8B-B14F-4D97-AF65-F5344CB8AC3E}">
        <p14:creationId xmlns:p14="http://schemas.microsoft.com/office/powerpoint/2010/main" val="14596524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1405D41-0CC5-41DF-A29F-0509945FC107}"/>
              </a:ext>
            </a:extLst>
          </p:cNvPr>
          <p:cNvSpPr>
            <a:spLocks noGrp="1" noChangeArrowheads="1"/>
          </p:cNvSpPr>
          <p:nvPr>
            <p:ph type="title"/>
          </p:nvPr>
        </p:nvSpPr>
        <p:spPr bwMode="auto">
          <a:xfrm>
            <a:off x="1752600" y="282575"/>
            <a:ext cx="7086600"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8E07D3DA-2B85-42CC-8062-8B65F67586B0}"/>
              </a:ext>
            </a:extLst>
          </p:cNvPr>
          <p:cNvSpPr>
            <a:spLocks noGrp="1" noChangeArrowheads="1"/>
          </p:cNvSpPr>
          <p:nvPr>
            <p:ph type="body" idx="1"/>
          </p:nvPr>
        </p:nvSpPr>
        <p:spPr bwMode="auto">
          <a:xfrm>
            <a:off x="609600" y="1633538"/>
            <a:ext cx="8229600" cy="4691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1028" name="Rectangle 4">
            <a:extLst>
              <a:ext uri="{FF2B5EF4-FFF2-40B4-BE49-F238E27FC236}">
                <a16:creationId xmlns:a16="http://schemas.microsoft.com/office/drawing/2014/main" id="{E07E20C1-4C65-4624-AA2D-747E84F1D3CB}"/>
              </a:ext>
            </a:extLst>
          </p:cNvPr>
          <p:cNvSpPr>
            <a:spLocks noGrp="1" noChangeArrowheads="1"/>
          </p:cNvSpPr>
          <p:nvPr>
            <p:ph type="dt" sz="half" idx="2"/>
          </p:nvPr>
        </p:nvSpPr>
        <p:spPr bwMode="auto">
          <a:xfrm>
            <a:off x="609600" y="6278563"/>
            <a:ext cx="1981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vl1pPr>
          </a:lstStyle>
          <a:p>
            <a:fld id="{C2E68F29-CF9E-4FB7-A422-8901BDB774EF}" type="datetime1">
              <a:rPr lang="vi-VN" altLang="en-US" smtClean="0"/>
              <a:t>28/05/2021</a:t>
            </a:fld>
            <a:endParaRPr lang="en-US" altLang="en-US"/>
          </a:p>
        </p:txBody>
      </p:sp>
      <p:sp>
        <p:nvSpPr>
          <p:cNvPr id="1029" name="Rectangle 5">
            <a:extLst>
              <a:ext uri="{FF2B5EF4-FFF2-40B4-BE49-F238E27FC236}">
                <a16:creationId xmlns:a16="http://schemas.microsoft.com/office/drawing/2014/main" id="{DF6370B7-BED3-4B38-A932-BD0A5880CB44}"/>
              </a:ext>
            </a:extLst>
          </p:cNvPr>
          <p:cNvSpPr>
            <a:spLocks noGrp="1" noChangeArrowheads="1"/>
          </p:cNvSpPr>
          <p:nvPr>
            <p:ph type="ftr" sz="quarter" idx="3"/>
          </p:nvPr>
        </p:nvSpPr>
        <p:spPr bwMode="auto">
          <a:xfrm>
            <a:off x="2719388" y="6324599"/>
            <a:ext cx="2895600" cy="43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b="1">
                <a:solidFill>
                  <a:srgbClr val="FF0000"/>
                </a:solidFill>
                <a:latin typeface="Times New Roman" panose="02020603050405020304" pitchFamily="18" charset="0"/>
                <a:cs typeface="Times New Roman" panose="02020603050405020304" pitchFamily="18" charset="0"/>
              </a:defRPr>
            </a:lvl1pPr>
          </a:lstStyle>
          <a:p>
            <a:r>
              <a:rPr lang="en-US" altLang="en-US"/>
              <a:t>Trợ Lí Ảo Rose</a:t>
            </a:r>
          </a:p>
        </p:txBody>
      </p:sp>
      <p:sp>
        <p:nvSpPr>
          <p:cNvPr id="1030" name="Rectangle 6">
            <a:extLst>
              <a:ext uri="{FF2B5EF4-FFF2-40B4-BE49-F238E27FC236}">
                <a16:creationId xmlns:a16="http://schemas.microsoft.com/office/drawing/2014/main" id="{848F6441-6898-4A31-A185-8673B9B54ACB}"/>
              </a:ext>
            </a:extLst>
          </p:cNvPr>
          <p:cNvSpPr>
            <a:spLocks noGrp="1" noChangeArrowheads="1"/>
          </p:cNvSpPr>
          <p:nvPr>
            <p:ph type="sldNum" sz="quarter" idx="4"/>
          </p:nvPr>
        </p:nvSpPr>
        <p:spPr bwMode="auto">
          <a:xfrm>
            <a:off x="6705600" y="6226175"/>
            <a:ext cx="2133600" cy="554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vl1pPr>
          </a:lstStyle>
          <a:p>
            <a:fld id="{306FFC55-A7E0-43C6-B48A-D297196E04B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rtl="0" fontAlgn="base">
        <a:spcBef>
          <a:spcPct val="0"/>
        </a:spcBef>
        <a:spcAft>
          <a:spcPct val="0"/>
        </a:spcAft>
        <a:defRPr sz="3200" b="1" kern="1200">
          <a:solidFill>
            <a:srgbClr val="996633"/>
          </a:solidFill>
          <a:latin typeface="+mj-lt"/>
          <a:ea typeface="+mj-ea"/>
          <a:cs typeface="+mj-cs"/>
        </a:defRPr>
      </a:lvl1pPr>
      <a:lvl2pPr algn="l" rtl="0" fontAlgn="base">
        <a:spcBef>
          <a:spcPct val="0"/>
        </a:spcBef>
        <a:spcAft>
          <a:spcPct val="0"/>
        </a:spcAft>
        <a:defRPr sz="3200" b="1">
          <a:solidFill>
            <a:srgbClr val="996633"/>
          </a:solidFill>
          <a:latin typeface="Arial" panose="020B0604020202020204" pitchFamily="34" charset="0"/>
        </a:defRPr>
      </a:lvl2pPr>
      <a:lvl3pPr algn="l" rtl="0" fontAlgn="base">
        <a:spcBef>
          <a:spcPct val="0"/>
        </a:spcBef>
        <a:spcAft>
          <a:spcPct val="0"/>
        </a:spcAft>
        <a:defRPr sz="3200" b="1">
          <a:solidFill>
            <a:srgbClr val="996633"/>
          </a:solidFill>
          <a:latin typeface="Arial" panose="020B0604020202020204" pitchFamily="34" charset="0"/>
        </a:defRPr>
      </a:lvl3pPr>
      <a:lvl4pPr algn="l" rtl="0" fontAlgn="base">
        <a:spcBef>
          <a:spcPct val="0"/>
        </a:spcBef>
        <a:spcAft>
          <a:spcPct val="0"/>
        </a:spcAft>
        <a:defRPr sz="3200" b="1">
          <a:solidFill>
            <a:srgbClr val="996633"/>
          </a:solidFill>
          <a:latin typeface="Arial" panose="020B0604020202020204" pitchFamily="34" charset="0"/>
        </a:defRPr>
      </a:lvl4pPr>
      <a:lvl5pPr algn="l" rtl="0" fontAlgn="base">
        <a:spcBef>
          <a:spcPct val="0"/>
        </a:spcBef>
        <a:spcAft>
          <a:spcPct val="0"/>
        </a:spcAft>
        <a:defRPr sz="3200" b="1">
          <a:solidFill>
            <a:srgbClr val="996633"/>
          </a:solidFill>
          <a:latin typeface="Arial" panose="020B0604020202020204" pitchFamily="34" charset="0"/>
        </a:defRPr>
      </a:lvl5pPr>
      <a:lvl6pPr marL="457200" algn="l" rtl="0" fontAlgn="base">
        <a:spcBef>
          <a:spcPct val="0"/>
        </a:spcBef>
        <a:spcAft>
          <a:spcPct val="0"/>
        </a:spcAft>
        <a:defRPr sz="3200" b="1">
          <a:solidFill>
            <a:srgbClr val="996633"/>
          </a:solidFill>
          <a:latin typeface="Arial" panose="020B0604020202020204" pitchFamily="34" charset="0"/>
        </a:defRPr>
      </a:lvl6pPr>
      <a:lvl7pPr marL="914400" algn="l" rtl="0" fontAlgn="base">
        <a:spcBef>
          <a:spcPct val="0"/>
        </a:spcBef>
        <a:spcAft>
          <a:spcPct val="0"/>
        </a:spcAft>
        <a:defRPr sz="3200" b="1">
          <a:solidFill>
            <a:srgbClr val="996633"/>
          </a:solidFill>
          <a:latin typeface="Arial" panose="020B0604020202020204" pitchFamily="34" charset="0"/>
        </a:defRPr>
      </a:lvl7pPr>
      <a:lvl8pPr marL="1371600" algn="l" rtl="0" fontAlgn="base">
        <a:spcBef>
          <a:spcPct val="0"/>
        </a:spcBef>
        <a:spcAft>
          <a:spcPct val="0"/>
        </a:spcAft>
        <a:defRPr sz="3200" b="1">
          <a:solidFill>
            <a:srgbClr val="996633"/>
          </a:solidFill>
          <a:latin typeface="Arial" panose="020B0604020202020204" pitchFamily="34" charset="0"/>
        </a:defRPr>
      </a:lvl8pPr>
      <a:lvl9pPr marL="1828800" algn="l" rtl="0" fontAlgn="base">
        <a:spcBef>
          <a:spcPct val="0"/>
        </a:spcBef>
        <a:spcAft>
          <a:spcPct val="0"/>
        </a:spcAft>
        <a:defRPr sz="3200" b="1">
          <a:solidFill>
            <a:srgbClr val="996633"/>
          </a:solidFill>
          <a:latin typeface="Arial" panose="020B0604020202020204" pitchFamily="34" charset="0"/>
        </a:defRPr>
      </a:lvl9pPr>
    </p:titleStyle>
    <p:bodyStyle>
      <a:lvl1pPr marL="342900" indent="-342900" algn="l" rtl="0" fontAlgn="base">
        <a:spcBef>
          <a:spcPct val="20000"/>
        </a:spcBef>
        <a:spcAft>
          <a:spcPct val="0"/>
        </a:spcAft>
        <a:buChar char="•"/>
        <a:defRPr sz="2900" kern="1200">
          <a:solidFill>
            <a:srgbClr val="000066"/>
          </a:solidFill>
          <a:latin typeface="+mn-lt"/>
          <a:ea typeface="+mn-ea"/>
          <a:cs typeface="+mn-cs"/>
        </a:defRPr>
      </a:lvl1pPr>
      <a:lvl2pPr marL="742950" indent="-285750" algn="l" rtl="0" fontAlgn="base">
        <a:spcBef>
          <a:spcPct val="20000"/>
        </a:spcBef>
        <a:spcAft>
          <a:spcPct val="0"/>
        </a:spcAft>
        <a:buChar char="–"/>
        <a:defRPr sz="2600" kern="1200">
          <a:solidFill>
            <a:srgbClr val="000066"/>
          </a:solidFill>
          <a:latin typeface="+mn-lt"/>
          <a:ea typeface="+mn-ea"/>
          <a:cs typeface="+mn-cs"/>
        </a:defRPr>
      </a:lvl2pPr>
      <a:lvl3pPr marL="1143000" indent="-228600" algn="l" rtl="0" fontAlgn="base">
        <a:spcBef>
          <a:spcPct val="20000"/>
        </a:spcBef>
        <a:spcAft>
          <a:spcPct val="0"/>
        </a:spcAft>
        <a:buChar char="•"/>
        <a:defRPr sz="2200" kern="1200">
          <a:solidFill>
            <a:srgbClr val="000066"/>
          </a:solidFill>
          <a:latin typeface="+mn-lt"/>
          <a:ea typeface="+mn-ea"/>
          <a:cs typeface="+mn-cs"/>
        </a:defRPr>
      </a:lvl3pPr>
      <a:lvl4pPr marL="1600200" indent="-228600" algn="l" rtl="0" fontAlgn="base">
        <a:spcBef>
          <a:spcPct val="20000"/>
        </a:spcBef>
        <a:spcAft>
          <a:spcPct val="0"/>
        </a:spcAft>
        <a:buChar char="–"/>
        <a:defRPr kern="1200">
          <a:solidFill>
            <a:srgbClr val="000066"/>
          </a:solidFill>
          <a:latin typeface="+mn-lt"/>
          <a:ea typeface="+mn-ea"/>
          <a:cs typeface="+mn-cs"/>
        </a:defRPr>
      </a:lvl4pPr>
      <a:lvl5pPr marL="2057400" indent="-228600" algn="l" rtl="0" fontAlgn="base">
        <a:spcBef>
          <a:spcPct val="20000"/>
        </a:spcBef>
        <a:spcAft>
          <a:spcPct val="0"/>
        </a:spcAft>
        <a:buChar char="»"/>
        <a:defRPr kern="1200">
          <a:solidFill>
            <a:srgbClr val="00006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35.png"/><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2" Type="http://schemas.openxmlformats.org/officeDocument/2006/relationships/notesSlide" Target="../notesSlides/notesSlide1.xml"/><Relationship Id="rId16" Type="http://schemas.openxmlformats.org/officeDocument/2006/relationships/image" Target="../media/image16.svg"/><Relationship Id="rId1" Type="http://schemas.openxmlformats.org/officeDocument/2006/relationships/slideLayout" Target="../slideLayouts/slideLayout2.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20.xml.rels><?xml version="1.0" encoding="UTF-8" standalone="yes"?>
<Relationships xmlns="http://schemas.openxmlformats.org/package/2006/relationships"><Relationship Id="rId3" Type="http://schemas.openxmlformats.org/officeDocument/2006/relationships/image" Target="../media/image56.jpg"/><Relationship Id="rId7" Type="http://schemas.openxmlformats.org/officeDocument/2006/relationships/image" Target="../media/image60.jpg"/><Relationship Id="rId2" Type="http://schemas.openxmlformats.org/officeDocument/2006/relationships/image" Target="../media/image55.jpg"/><Relationship Id="rId1" Type="http://schemas.openxmlformats.org/officeDocument/2006/relationships/slideLayout" Target="../slideLayouts/slideLayout2.xml"/><Relationship Id="rId6" Type="http://schemas.openxmlformats.org/officeDocument/2006/relationships/image" Target="../media/image59.jpg"/><Relationship Id="rId5" Type="http://schemas.openxmlformats.org/officeDocument/2006/relationships/image" Target="../media/image58.jpg"/><Relationship Id="rId4" Type="http://schemas.openxmlformats.org/officeDocument/2006/relationships/image" Target="../media/image57.jpg"/></Relationships>
</file>

<file path=ppt/slides/_rels/slide21.xml.rels><?xml version="1.0" encoding="UTF-8" standalone="yes"?>
<Relationships xmlns="http://schemas.openxmlformats.org/package/2006/relationships"><Relationship Id="rId3" Type="http://schemas.openxmlformats.org/officeDocument/2006/relationships/image" Target="../media/image62.jpg"/><Relationship Id="rId7" Type="http://schemas.openxmlformats.org/officeDocument/2006/relationships/image" Target="../media/image66.jpg"/><Relationship Id="rId2" Type="http://schemas.openxmlformats.org/officeDocument/2006/relationships/image" Target="../media/image61.jpg"/><Relationship Id="rId1" Type="http://schemas.openxmlformats.org/officeDocument/2006/relationships/slideLayout" Target="../slideLayouts/slideLayout2.xml"/><Relationship Id="rId6" Type="http://schemas.openxmlformats.org/officeDocument/2006/relationships/image" Target="../media/image65.jpg"/><Relationship Id="rId5" Type="http://schemas.openxmlformats.org/officeDocument/2006/relationships/image" Target="../media/image64.jpg"/><Relationship Id="rId4" Type="http://schemas.openxmlformats.org/officeDocument/2006/relationships/image" Target="../media/image6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slides/_rels/slide5.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1CDA1651-B184-4C83-9729-35D701BE495A}"/>
              </a:ext>
            </a:extLst>
          </p:cNvPr>
          <p:cNvSpPr>
            <a:spLocks noGrp="1" noChangeArrowheads="1"/>
          </p:cNvSpPr>
          <p:nvPr>
            <p:ph type="ctrTitle"/>
          </p:nvPr>
        </p:nvSpPr>
        <p:spPr>
          <a:xfrm>
            <a:off x="11522" y="713424"/>
            <a:ext cx="9144000" cy="1654749"/>
          </a:xfrm>
        </p:spPr>
        <p:txBody>
          <a:bodyPr/>
          <a:lstStyle/>
          <a:p>
            <a:pPr algn="ctr">
              <a:lnSpc>
                <a:spcPct val="150000"/>
              </a:lnSpc>
            </a:pPr>
            <a:r>
              <a:rPr lang="en-US" altLang="en-US" sz="4400" err="1">
                <a:solidFill>
                  <a:srgbClr val="000099"/>
                </a:solidFill>
                <a:latin typeface="Times New Roman" panose="02020603050405020304" pitchFamily="18" charset="0"/>
                <a:cs typeface="Times New Roman" panose="02020603050405020304" pitchFamily="18" charset="0"/>
              </a:rPr>
              <a:t>Chào</a:t>
            </a:r>
            <a:r>
              <a:rPr lang="en-US" altLang="en-US" sz="4400">
                <a:solidFill>
                  <a:srgbClr val="000099"/>
                </a:solidFill>
                <a:latin typeface="Times New Roman" panose="02020603050405020304" pitchFamily="18" charset="0"/>
                <a:cs typeface="Times New Roman" panose="02020603050405020304" pitchFamily="18" charset="0"/>
              </a:rPr>
              <a:t> </a:t>
            </a:r>
            <a:r>
              <a:rPr lang="en-US" altLang="en-US" sz="4400" err="1">
                <a:solidFill>
                  <a:srgbClr val="000099"/>
                </a:solidFill>
                <a:latin typeface="Times New Roman" panose="02020603050405020304" pitchFamily="18" charset="0"/>
                <a:cs typeface="Times New Roman" panose="02020603050405020304" pitchFamily="18" charset="0"/>
              </a:rPr>
              <a:t>mừng</a:t>
            </a:r>
            <a:r>
              <a:rPr lang="en-US" altLang="en-US" sz="4400">
                <a:solidFill>
                  <a:srgbClr val="000099"/>
                </a:solidFill>
                <a:latin typeface="Times New Roman" panose="02020603050405020304" pitchFamily="18" charset="0"/>
                <a:cs typeface="Times New Roman" panose="02020603050405020304" pitchFamily="18" charset="0"/>
              </a:rPr>
              <a:t> </a:t>
            </a:r>
            <a:r>
              <a:rPr lang="en-US" altLang="en-US" sz="4400" err="1">
                <a:solidFill>
                  <a:srgbClr val="000099"/>
                </a:solidFill>
                <a:latin typeface="Times New Roman" panose="02020603050405020304" pitchFamily="18" charset="0"/>
                <a:cs typeface="Times New Roman" panose="02020603050405020304" pitchFamily="18" charset="0"/>
              </a:rPr>
              <a:t>cô</a:t>
            </a:r>
            <a:r>
              <a:rPr lang="en-US" altLang="en-US" sz="4400">
                <a:solidFill>
                  <a:srgbClr val="000099"/>
                </a:solidFill>
                <a:latin typeface="Times New Roman" panose="02020603050405020304" pitchFamily="18" charset="0"/>
                <a:cs typeface="Times New Roman" panose="02020603050405020304" pitchFamily="18" charset="0"/>
              </a:rPr>
              <a:t> </a:t>
            </a:r>
            <a:r>
              <a:rPr lang="en-US" altLang="en-US" sz="4400" err="1">
                <a:solidFill>
                  <a:srgbClr val="000099"/>
                </a:solidFill>
                <a:latin typeface="Times New Roman" panose="02020603050405020304" pitchFamily="18" charset="0"/>
                <a:cs typeface="Times New Roman" panose="02020603050405020304" pitchFamily="18" charset="0"/>
              </a:rPr>
              <a:t>và</a:t>
            </a:r>
            <a:r>
              <a:rPr lang="en-US" altLang="en-US" sz="4400">
                <a:solidFill>
                  <a:srgbClr val="000099"/>
                </a:solidFill>
                <a:latin typeface="Times New Roman" panose="02020603050405020304" pitchFamily="18" charset="0"/>
                <a:cs typeface="Times New Roman" panose="02020603050405020304" pitchFamily="18" charset="0"/>
              </a:rPr>
              <a:t> </a:t>
            </a:r>
            <a:r>
              <a:rPr lang="en-US" altLang="en-US" sz="4400" err="1">
                <a:solidFill>
                  <a:srgbClr val="000099"/>
                </a:solidFill>
                <a:latin typeface="Times New Roman" panose="02020603050405020304" pitchFamily="18" charset="0"/>
                <a:cs typeface="Times New Roman" panose="02020603050405020304" pitchFamily="18" charset="0"/>
              </a:rPr>
              <a:t>mọi</a:t>
            </a:r>
            <a:r>
              <a:rPr lang="en-US" altLang="en-US" sz="4400">
                <a:solidFill>
                  <a:srgbClr val="000099"/>
                </a:solidFill>
                <a:latin typeface="Times New Roman" panose="02020603050405020304" pitchFamily="18" charset="0"/>
                <a:cs typeface="Times New Roman" panose="02020603050405020304" pitchFamily="18" charset="0"/>
              </a:rPr>
              <a:t> </a:t>
            </a:r>
            <a:r>
              <a:rPr lang="en-US" altLang="en-US" sz="4400" err="1">
                <a:solidFill>
                  <a:srgbClr val="000099"/>
                </a:solidFill>
                <a:latin typeface="Times New Roman" panose="02020603050405020304" pitchFamily="18" charset="0"/>
                <a:cs typeface="Times New Roman" panose="02020603050405020304" pitchFamily="18" charset="0"/>
              </a:rPr>
              <a:t>người</a:t>
            </a:r>
            <a:r>
              <a:rPr lang="en-US" altLang="en-US" sz="4400">
                <a:solidFill>
                  <a:srgbClr val="000099"/>
                </a:solidFill>
                <a:latin typeface="Times New Roman" panose="02020603050405020304" pitchFamily="18" charset="0"/>
                <a:cs typeface="Times New Roman" panose="02020603050405020304" pitchFamily="18" charset="0"/>
              </a:rPr>
              <a:t> </a:t>
            </a:r>
            <a:r>
              <a:rPr lang="en-US" altLang="en-US" sz="4400" err="1">
                <a:solidFill>
                  <a:srgbClr val="000099"/>
                </a:solidFill>
                <a:latin typeface="Times New Roman" panose="02020603050405020304" pitchFamily="18" charset="0"/>
                <a:cs typeface="Times New Roman" panose="02020603050405020304" pitchFamily="18" charset="0"/>
              </a:rPr>
              <a:t>đến</a:t>
            </a:r>
            <a:r>
              <a:rPr lang="en-US" altLang="en-US" sz="4400">
                <a:solidFill>
                  <a:srgbClr val="000099"/>
                </a:solidFill>
                <a:latin typeface="Times New Roman" panose="02020603050405020304" pitchFamily="18" charset="0"/>
                <a:cs typeface="Times New Roman" panose="02020603050405020304" pitchFamily="18" charset="0"/>
              </a:rPr>
              <a:t> </a:t>
            </a:r>
            <a:r>
              <a:rPr lang="en-US" altLang="en-US" sz="4400" err="1">
                <a:solidFill>
                  <a:srgbClr val="000099"/>
                </a:solidFill>
                <a:latin typeface="Times New Roman" panose="02020603050405020304" pitchFamily="18" charset="0"/>
                <a:cs typeface="Times New Roman" panose="02020603050405020304" pitchFamily="18" charset="0"/>
              </a:rPr>
              <a:t>với</a:t>
            </a:r>
            <a:r>
              <a:rPr lang="en-US" altLang="en-US" sz="4400">
                <a:solidFill>
                  <a:srgbClr val="000099"/>
                </a:solidFill>
                <a:latin typeface="Times New Roman" panose="02020603050405020304" pitchFamily="18" charset="0"/>
                <a:cs typeface="Times New Roman" panose="02020603050405020304" pitchFamily="18" charset="0"/>
              </a:rPr>
              <a:t> </a:t>
            </a:r>
            <a:r>
              <a:rPr lang="en-US" altLang="en-US" sz="4400" err="1">
                <a:solidFill>
                  <a:srgbClr val="000099"/>
                </a:solidFill>
                <a:latin typeface="Times New Roman" panose="02020603050405020304" pitchFamily="18" charset="0"/>
                <a:cs typeface="Times New Roman" panose="02020603050405020304" pitchFamily="18" charset="0"/>
              </a:rPr>
              <a:t>buổi</a:t>
            </a:r>
            <a:r>
              <a:rPr lang="en-US" altLang="en-US" sz="4400">
                <a:solidFill>
                  <a:srgbClr val="000099"/>
                </a:solidFill>
                <a:latin typeface="Times New Roman" panose="02020603050405020304" pitchFamily="18" charset="0"/>
                <a:cs typeface="Times New Roman" panose="02020603050405020304" pitchFamily="18" charset="0"/>
              </a:rPr>
              <a:t> </a:t>
            </a:r>
            <a:r>
              <a:rPr lang="en-US" altLang="en-US" sz="4400" err="1">
                <a:solidFill>
                  <a:srgbClr val="000099"/>
                </a:solidFill>
                <a:latin typeface="Times New Roman" panose="02020603050405020304" pitchFamily="18" charset="0"/>
                <a:cs typeface="Times New Roman" panose="02020603050405020304" pitchFamily="18" charset="0"/>
              </a:rPr>
              <a:t>thuyết</a:t>
            </a:r>
            <a:r>
              <a:rPr lang="en-US" altLang="en-US" sz="4400">
                <a:solidFill>
                  <a:srgbClr val="000099"/>
                </a:solidFill>
                <a:latin typeface="Times New Roman" panose="02020603050405020304" pitchFamily="18" charset="0"/>
                <a:cs typeface="Times New Roman" panose="02020603050405020304" pitchFamily="18" charset="0"/>
              </a:rPr>
              <a:t> trình</a:t>
            </a:r>
            <a:r>
              <a:rPr lang="en-US" altLang="en-US" sz="1800">
                <a:solidFill>
                  <a:srgbClr val="000099"/>
                </a:solidFill>
                <a:latin typeface="Times New Roman" panose="02020603050405020304" pitchFamily="18" charset="0"/>
                <a:cs typeface="Times New Roman" panose="02020603050405020304" pitchFamily="18" charset="0"/>
              </a:rPr>
              <a:t> </a:t>
            </a:r>
            <a:br>
              <a:rPr lang="en-US" altLang="en-US" sz="1800">
                <a:solidFill>
                  <a:srgbClr val="FF0000"/>
                </a:solidFill>
                <a:latin typeface="Times New Roman" panose="02020603050405020304" pitchFamily="18" charset="0"/>
                <a:cs typeface="Times New Roman" panose="02020603050405020304" pitchFamily="18" charset="0"/>
              </a:rPr>
            </a:br>
            <a:endParaRPr lang="en-US" altLang="en-US" sz="1800">
              <a:solidFill>
                <a:srgbClr val="FF0000"/>
              </a:solidFill>
              <a:latin typeface="Times New Roman" panose="02020603050405020304" pitchFamily="18" charset="0"/>
              <a:cs typeface="Times New Roman" panose="02020603050405020304" pitchFamily="18" charset="0"/>
            </a:endParaRPr>
          </a:p>
        </p:txBody>
      </p:sp>
      <p:sp>
        <p:nvSpPr>
          <p:cNvPr id="2051" name="Rectangle 3">
            <a:extLst>
              <a:ext uri="{FF2B5EF4-FFF2-40B4-BE49-F238E27FC236}">
                <a16:creationId xmlns:a16="http://schemas.microsoft.com/office/drawing/2014/main" id="{80E355BD-3478-446D-BADE-5B579DF2FF15}"/>
              </a:ext>
            </a:extLst>
          </p:cNvPr>
          <p:cNvSpPr>
            <a:spLocks noGrp="1" noChangeArrowheads="1"/>
          </p:cNvSpPr>
          <p:nvPr>
            <p:ph type="subTitle" idx="1"/>
          </p:nvPr>
        </p:nvSpPr>
        <p:spPr>
          <a:xfrm>
            <a:off x="11522" y="4764790"/>
            <a:ext cx="9144000" cy="1446301"/>
          </a:xfrm>
        </p:spPr>
        <p:txBody>
          <a:bodyPr numCol="2"/>
          <a:lstStyle/>
          <a:p>
            <a:pPr algn="l">
              <a:lnSpc>
                <a:spcPct val="150000"/>
              </a:lnSpc>
            </a:pPr>
            <a:r>
              <a:rPr lang="en-US" altLang="en-US" sz="1300" b="1" err="1">
                <a:solidFill>
                  <a:schemeClr val="tx2">
                    <a:lumMod val="95000"/>
                    <a:lumOff val="5000"/>
                  </a:schemeClr>
                </a:solidFill>
                <a:latin typeface="Times New Roman" panose="02020603050405020304" pitchFamily="18" charset="0"/>
                <a:cs typeface="Times New Roman" panose="02020603050405020304" pitchFamily="18" charset="0"/>
              </a:rPr>
              <a:t>Giáo</a:t>
            </a:r>
            <a:r>
              <a:rPr lang="en-US" altLang="en-US" sz="1300" b="1">
                <a:solidFill>
                  <a:schemeClr val="tx2">
                    <a:lumMod val="95000"/>
                    <a:lumOff val="5000"/>
                  </a:schemeClr>
                </a:solidFill>
                <a:latin typeface="Times New Roman" panose="02020603050405020304" pitchFamily="18" charset="0"/>
                <a:cs typeface="Times New Roman" panose="02020603050405020304" pitchFamily="18" charset="0"/>
              </a:rPr>
              <a:t> </a:t>
            </a:r>
            <a:r>
              <a:rPr lang="en-US" altLang="en-US" sz="1300" b="1" err="1">
                <a:solidFill>
                  <a:schemeClr val="tx2">
                    <a:lumMod val="95000"/>
                    <a:lumOff val="5000"/>
                  </a:schemeClr>
                </a:solidFill>
                <a:latin typeface="Times New Roman" panose="02020603050405020304" pitchFamily="18" charset="0"/>
                <a:cs typeface="Times New Roman" panose="02020603050405020304" pitchFamily="18" charset="0"/>
              </a:rPr>
              <a:t>viên</a:t>
            </a:r>
            <a:r>
              <a:rPr lang="en-US" altLang="en-US" sz="1300" b="1">
                <a:solidFill>
                  <a:schemeClr val="tx2">
                    <a:lumMod val="95000"/>
                    <a:lumOff val="5000"/>
                  </a:schemeClr>
                </a:solidFill>
                <a:latin typeface="Times New Roman" panose="02020603050405020304" pitchFamily="18" charset="0"/>
                <a:cs typeface="Times New Roman" panose="02020603050405020304" pitchFamily="18" charset="0"/>
              </a:rPr>
              <a:t> </a:t>
            </a:r>
            <a:r>
              <a:rPr lang="en-US" altLang="en-US" sz="1300" b="1" err="1">
                <a:solidFill>
                  <a:schemeClr val="tx2">
                    <a:lumMod val="95000"/>
                    <a:lumOff val="5000"/>
                  </a:schemeClr>
                </a:solidFill>
                <a:latin typeface="Times New Roman" panose="02020603050405020304" pitchFamily="18" charset="0"/>
                <a:cs typeface="Times New Roman" panose="02020603050405020304" pitchFamily="18" charset="0"/>
              </a:rPr>
              <a:t>hướng</a:t>
            </a:r>
            <a:r>
              <a:rPr lang="en-US" altLang="en-US" sz="1300" b="1">
                <a:solidFill>
                  <a:schemeClr val="tx2">
                    <a:lumMod val="95000"/>
                    <a:lumOff val="5000"/>
                  </a:schemeClr>
                </a:solidFill>
                <a:latin typeface="Times New Roman" panose="02020603050405020304" pitchFamily="18" charset="0"/>
                <a:cs typeface="Times New Roman" panose="02020603050405020304" pitchFamily="18" charset="0"/>
              </a:rPr>
              <a:t> </a:t>
            </a:r>
            <a:r>
              <a:rPr lang="en-US" altLang="en-US" sz="1300" b="1" err="1">
                <a:solidFill>
                  <a:schemeClr val="tx2">
                    <a:lumMod val="95000"/>
                    <a:lumOff val="5000"/>
                  </a:schemeClr>
                </a:solidFill>
                <a:latin typeface="Times New Roman" panose="02020603050405020304" pitchFamily="18" charset="0"/>
                <a:cs typeface="Times New Roman" panose="02020603050405020304" pitchFamily="18" charset="0"/>
              </a:rPr>
              <a:t>dẫn</a:t>
            </a:r>
            <a:r>
              <a:rPr lang="en-US" altLang="en-US" sz="1300">
                <a:solidFill>
                  <a:schemeClr val="tx2">
                    <a:lumMod val="95000"/>
                    <a:lumOff val="5000"/>
                  </a:schemeClr>
                </a:solidFill>
                <a:latin typeface="Times New Roman" panose="02020603050405020304" pitchFamily="18" charset="0"/>
                <a:cs typeface="Times New Roman" panose="02020603050405020304" pitchFamily="18" charset="0"/>
              </a:rPr>
              <a:t>:</a:t>
            </a:r>
          </a:p>
          <a:p>
            <a:pPr algn="l">
              <a:lnSpc>
                <a:spcPct val="150000"/>
              </a:lnSpc>
            </a:pPr>
            <a:r>
              <a:rPr lang="en-US" altLang="en-US" sz="1300" b="1">
                <a:solidFill>
                  <a:schemeClr val="tx2">
                    <a:lumMod val="95000"/>
                    <a:lumOff val="5000"/>
                  </a:schemeClr>
                </a:solidFill>
                <a:latin typeface="Times New Roman" panose="02020603050405020304" pitchFamily="18" charset="0"/>
                <a:cs typeface="Times New Roman" panose="02020603050405020304" pitchFamily="18" charset="0"/>
              </a:rPr>
              <a:t>Ths. Lê Thị Phương Dung</a:t>
            </a:r>
          </a:p>
          <a:p>
            <a:pPr>
              <a:lnSpc>
                <a:spcPct val="150000"/>
              </a:lnSpc>
            </a:pPr>
            <a:endParaRPr lang="en-US" altLang="en-US" sz="1300" b="1">
              <a:solidFill>
                <a:schemeClr val="tx2">
                  <a:lumMod val="95000"/>
                  <a:lumOff val="5000"/>
                </a:schemeClr>
              </a:solidFill>
              <a:latin typeface="Times New Roman" panose="02020603050405020304" pitchFamily="18" charset="0"/>
              <a:cs typeface="Times New Roman" panose="02020603050405020304" pitchFamily="18" charset="0"/>
            </a:endParaRPr>
          </a:p>
          <a:p>
            <a:pPr>
              <a:lnSpc>
                <a:spcPct val="150000"/>
              </a:lnSpc>
            </a:pPr>
            <a:endParaRPr lang="en-US" altLang="en-US" sz="1300" b="1">
              <a:solidFill>
                <a:schemeClr val="tx2">
                  <a:lumMod val="95000"/>
                  <a:lumOff val="5000"/>
                </a:schemeClr>
              </a:solidFill>
              <a:latin typeface="Times New Roman" panose="02020603050405020304" pitchFamily="18" charset="0"/>
              <a:cs typeface="Times New Roman" panose="02020603050405020304" pitchFamily="18" charset="0"/>
            </a:endParaRPr>
          </a:p>
          <a:p>
            <a:pPr>
              <a:lnSpc>
                <a:spcPct val="150000"/>
              </a:lnSpc>
            </a:pPr>
            <a:r>
              <a:rPr lang="en-US" altLang="en-US" sz="1300" b="1">
                <a:solidFill>
                  <a:schemeClr val="tx2">
                    <a:lumMod val="95000"/>
                    <a:lumOff val="5000"/>
                  </a:schemeClr>
                </a:solidFill>
                <a:latin typeface="Times New Roman" panose="02020603050405020304" pitchFamily="18" charset="0"/>
                <a:cs typeface="Times New Roman" panose="02020603050405020304" pitchFamily="18" charset="0"/>
              </a:rPr>
              <a:t>Sinh </a:t>
            </a:r>
            <a:r>
              <a:rPr lang="en-US" altLang="en-US" sz="1300" b="1" err="1">
                <a:solidFill>
                  <a:schemeClr val="tx2">
                    <a:lumMod val="95000"/>
                    <a:lumOff val="5000"/>
                  </a:schemeClr>
                </a:solidFill>
                <a:latin typeface="Times New Roman" panose="02020603050405020304" pitchFamily="18" charset="0"/>
                <a:cs typeface="Times New Roman" panose="02020603050405020304" pitchFamily="18" charset="0"/>
              </a:rPr>
              <a:t>viên</a:t>
            </a:r>
            <a:r>
              <a:rPr lang="en-US" altLang="en-US" sz="1300" b="1">
                <a:solidFill>
                  <a:schemeClr val="tx2">
                    <a:lumMod val="95000"/>
                    <a:lumOff val="5000"/>
                  </a:schemeClr>
                </a:solidFill>
                <a:latin typeface="Times New Roman" panose="02020603050405020304" pitchFamily="18" charset="0"/>
                <a:cs typeface="Times New Roman" panose="02020603050405020304" pitchFamily="18" charset="0"/>
              </a:rPr>
              <a:t> </a:t>
            </a:r>
            <a:r>
              <a:rPr lang="en-US" altLang="en-US" sz="1300" b="1" err="1">
                <a:solidFill>
                  <a:schemeClr val="tx2">
                    <a:lumMod val="95000"/>
                    <a:lumOff val="5000"/>
                  </a:schemeClr>
                </a:solidFill>
                <a:latin typeface="Times New Roman" panose="02020603050405020304" pitchFamily="18" charset="0"/>
                <a:cs typeface="Times New Roman" panose="02020603050405020304" pitchFamily="18" charset="0"/>
              </a:rPr>
              <a:t>thực</a:t>
            </a:r>
            <a:r>
              <a:rPr lang="en-US" altLang="en-US" sz="1300" b="1">
                <a:solidFill>
                  <a:schemeClr val="tx2">
                    <a:lumMod val="95000"/>
                    <a:lumOff val="5000"/>
                  </a:schemeClr>
                </a:solidFill>
                <a:latin typeface="Times New Roman" panose="02020603050405020304" pitchFamily="18" charset="0"/>
                <a:cs typeface="Times New Roman" panose="02020603050405020304" pitchFamily="18" charset="0"/>
              </a:rPr>
              <a:t> </a:t>
            </a:r>
            <a:r>
              <a:rPr lang="en-US" altLang="en-US" sz="1300" b="1" err="1">
                <a:solidFill>
                  <a:schemeClr val="tx2">
                    <a:lumMod val="95000"/>
                    <a:lumOff val="5000"/>
                  </a:schemeClr>
                </a:solidFill>
                <a:latin typeface="Times New Roman" panose="02020603050405020304" pitchFamily="18" charset="0"/>
                <a:cs typeface="Times New Roman" panose="02020603050405020304" pitchFamily="18" charset="0"/>
              </a:rPr>
              <a:t>hiện</a:t>
            </a:r>
            <a:r>
              <a:rPr lang="en-US" altLang="en-US" sz="1300" b="1">
                <a:solidFill>
                  <a:schemeClr val="tx2">
                    <a:lumMod val="95000"/>
                    <a:lumOff val="5000"/>
                  </a:schemeClr>
                </a:solidFill>
                <a:latin typeface="Times New Roman" panose="02020603050405020304" pitchFamily="18" charset="0"/>
                <a:cs typeface="Times New Roman" panose="02020603050405020304" pitchFamily="18" charset="0"/>
              </a:rPr>
              <a:t>:</a:t>
            </a:r>
          </a:p>
          <a:p>
            <a:pPr>
              <a:lnSpc>
                <a:spcPct val="150000"/>
              </a:lnSpc>
            </a:pPr>
            <a:r>
              <a:rPr lang="en-US" altLang="en-US" sz="1300" b="1">
                <a:solidFill>
                  <a:schemeClr val="tx2">
                    <a:lumMod val="95000"/>
                    <a:lumOff val="5000"/>
                  </a:schemeClr>
                </a:solidFill>
                <a:latin typeface="Times New Roman" panose="02020603050405020304" pitchFamily="18" charset="0"/>
                <a:cs typeface="Times New Roman" panose="02020603050405020304" pitchFamily="18" charset="0"/>
              </a:rPr>
              <a:t>Liên </a:t>
            </a:r>
            <a:r>
              <a:rPr lang="en-US" altLang="en-US" sz="1300" b="1" err="1">
                <a:solidFill>
                  <a:schemeClr val="tx2">
                    <a:lumMod val="95000"/>
                    <a:lumOff val="5000"/>
                  </a:schemeClr>
                </a:solidFill>
                <a:latin typeface="Times New Roman" panose="02020603050405020304" pitchFamily="18" charset="0"/>
                <a:cs typeface="Times New Roman" panose="02020603050405020304" pitchFamily="18" charset="0"/>
              </a:rPr>
              <a:t>Chí</a:t>
            </a:r>
            <a:r>
              <a:rPr lang="en-US" altLang="en-US" sz="1300" b="1">
                <a:solidFill>
                  <a:schemeClr val="tx2">
                    <a:lumMod val="95000"/>
                    <a:lumOff val="5000"/>
                  </a:schemeClr>
                </a:solidFill>
                <a:latin typeface="Times New Roman" panose="02020603050405020304" pitchFamily="18" charset="0"/>
                <a:cs typeface="Times New Roman" panose="02020603050405020304" pitchFamily="18" charset="0"/>
              </a:rPr>
              <a:t> Bảo</a:t>
            </a:r>
          </a:p>
          <a:p>
            <a:pPr>
              <a:lnSpc>
                <a:spcPct val="150000"/>
              </a:lnSpc>
            </a:pPr>
            <a:r>
              <a:rPr lang="en-US" altLang="en-US" sz="1300" b="1">
                <a:solidFill>
                  <a:schemeClr val="tx2">
                    <a:lumMod val="95000"/>
                    <a:lumOff val="5000"/>
                  </a:schemeClr>
                </a:solidFill>
                <a:latin typeface="Times New Roman" panose="02020603050405020304" pitchFamily="18" charset="0"/>
                <a:cs typeface="Times New Roman" panose="02020603050405020304" pitchFamily="18" charset="0"/>
              </a:rPr>
              <a:t>      Mssv: B1812254</a:t>
            </a:r>
          </a:p>
          <a:p>
            <a:pPr>
              <a:lnSpc>
                <a:spcPct val="150000"/>
              </a:lnSpc>
            </a:pPr>
            <a:r>
              <a:rPr lang="en-US" altLang="en-US" sz="1300" b="1">
                <a:solidFill>
                  <a:schemeClr val="tx2">
                    <a:lumMod val="95000"/>
                    <a:lumOff val="5000"/>
                  </a:schemeClr>
                </a:solidFill>
                <a:latin typeface="Times New Roman" panose="02020603050405020304" pitchFamily="18" charset="0"/>
                <a:cs typeface="Times New Roman" panose="02020603050405020304" pitchFamily="18" charset="0"/>
              </a:rPr>
              <a:t>Khóa 44</a:t>
            </a:r>
          </a:p>
        </p:txBody>
      </p:sp>
      <p:sp>
        <p:nvSpPr>
          <p:cNvPr id="2" name="TextBox 1">
            <a:extLst>
              <a:ext uri="{FF2B5EF4-FFF2-40B4-BE49-F238E27FC236}">
                <a16:creationId xmlns:a16="http://schemas.microsoft.com/office/drawing/2014/main" id="{C18DEABA-324C-4AF2-9AAB-BC586B5D1C5D}"/>
              </a:ext>
            </a:extLst>
          </p:cNvPr>
          <p:cNvSpPr txBox="1"/>
          <p:nvPr/>
        </p:nvSpPr>
        <p:spPr>
          <a:xfrm>
            <a:off x="1" y="2649951"/>
            <a:ext cx="9144000" cy="1654748"/>
          </a:xfrm>
          <a:prstGeom prst="rect">
            <a:avLst/>
          </a:prstGeom>
          <a:noFill/>
        </p:spPr>
        <p:txBody>
          <a:bodyPr wrap="square" rtlCol="0">
            <a:spAutoFit/>
          </a:bodyPr>
          <a:lstStyle/>
          <a:p>
            <a:pPr algn="ctr">
              <a:lnSpc>
                <a:spcPct val="150000"/>
              </a:lnSpc>
            </a:pPr>
            <a:r>
              <a:rPr lang="en-US" sz="2400" b="1">
                <a:latin typeface="Times New Roman" panose="02020603050405020304" pitchFamily="18" charset="0"/>
                <a:cs typeface="Times New Roman" panose="02020603050405020304" pitchFamily="18" charset="0"/>
              </a:rPr>
              <a:t>Đề </a:t>
            </a:r>
            <a:r>
              <a:rPr lang="en-US" sz="2400" b="1" err="1">
                <a:latin typeface="Times New Roman" panose="02020603050405020304" pitchFamily="18" charset="0"/>
                <a:cs typeface="Times New Roman" panose="02020603050405020304" pitchFamily="18" charset="0"/>
              </a:rPr>
              <a:t>tài</a:t>
            </a:r>
            <a:r>
              <a:rPr lang="en-US" sz="2400" b="1">
                <a:latin typeface="Times New Roman" panose="02020603050405020304" pitchFamily="18" charset="0"/>
                <a:cs typeface="Times New Roman" panose="02020603050405020304" pitchFamily="18" charset="0"/>
              </a:rPr>
              <a:t>: </a:t>
            </a:r>
            <a:r>
              <a:rPr lang="en-US" sz="3600" b="1">
                <a:solidFill>
                  <a:srgbClr val="FF0000"/>
                </a:solidFill>
                <a:latin typeface="Times New Roman" panose="02020603050405020304" pitchFamily="18" charset="0"/>
                <a:cs typeface="Times New Roman" panose="02020603050405020304" pitchFamily="18" charset="0"/>
              </a:rPr>
              <a:t>Xây dựng trợ lí ảo thông minh hỗ trợ khách hàng trong ngành du lịch Đà Lạt</a:t>
            </a:r>
          </a:p>
        </p:txBody>
      </p:sp>
      <p:sp>
        <p:nvSpPr>
          <p:cNvPr id="3" name="Date Placeholder 2">
            <a:extLst>
              <a:ext uri="{FF2B5EF4-FFF2-40B4-BE49-F238E27FC236}">
                <a16:creationId xmlns:a16="http://schemas.microsoft.com/office/drawing/2014/main" id="{3EFB66E6-6633-4EBA-8ED2-EBA991470C58}"/>
              </a:ext>
            </a:extLst>
          </p:cNvPr>
          <p:cNvSpPr>
            <a:spLocks noGrp="1"/>
          </p:cNvSpPr>
          <p:nvPr>
            <p:ph type="dt" sz="half" idx="2"/>
          </p:nvPr>
        </p:nvSpPr>
        <p:spPr/>
        <p:txBody>
          <a:bodyPr/>
          <a:lstStyle/>
          <a:p>
            <a:fld id="{7CA80804-B516-41F6-BBFE-34D848F3F3A7}" type="datetime1">
              <a:rPr lang="vi-VN" altLang="en-US" smtClean="0"/>
              <a:t>28/05/2021</a:t>
            </a:fld>
            <a:endParaRPr lang="en-US" altLang="en-US"/>
          </a:p>
        </p:txBody>
      </p:sp>
      <p:sp>
        <p:nvSpPr>
          <p:cNvPr id="4" name="Footer Placeholder 3">
            <a:extLst>
              <a:ext uri="{FF2B5EF4-FFF2-40B4-BE49-F238E27FC236}">
                <a16:creationId xmlns:a16="http://schemas.microsoft.com/office/drawing/2014/main" id="{06D1D22C-BD20-4547-AB0D-E86C28553C8B}"/>
              </a:ext>
            </a:extLst>
          </p:cNvPr>
          <p:cNvSpPr>
            <a:spLocks noGrp="1"/>
          </p:cNvSpPr>
          <p:nvPr>
            <p:ph type="ftr" sz="quarter" idx="3"/>
          </p:nvPr>
        </p:nvSpPr>
        <p:spPr/>
        <p:txBody>
          <a:bodyPr/>
          <a:lstStyle/>
          <a:p>
            <a:r>
              <a:rPr lang="en-US" altLang="en-US"/>
              <a:t>Trợ Lí Ảo Rose</a:t>
            </a:r>
          </a:p>
        </p:txBody>
      </p:sp>
      <p:sp>
        <p:nvSpPr>
          <p:cNvPr id="5" name="Slide Number Placeholder 4">
            <a:extLst>
              <a:ext uri="{FF2B5EF4-FFF2-40B4-BE49-F238E27FC236}">
                <a16:creationId xmlns:a16="http://schemas.microsoft.com/office/drawing/2014/main" id="{5597EE79-0A42-49DA-9412-C2CE0B751C21}"/>
              </a:ext>
            </a:extLst>
          </p:cNvPr>
          <p:cNvSpPr>
            <a:spLocks noGrp="1"/>
          </p:cNvSpPr>
          <p:nvPr>
            <p:ph type="sldNum" sz="quarter" idx="4"/>
          </p:nvPr>
        </p:nvSpPr>
        <p:spPr/>
        <p:txBody>
          <a:bodyPr/>
          <a:lstStyle/>
          <a:p>
            <a:fld id="{A15EAB53-327E-4220-A7C8-79A6407182B7}" type="slidenum">
              <a:rPr lang="en-US" altLang="en-US" smtClean="0"/>
              <a:pPr/>
              <a:t>1</a:t>
            </a:fld>
            <a:endParaRPr lang="en-US" altLang="en-US"/>
          </a:p>
        </p:txBody>
      </p:sp>
      <p:sp>
        <p:nvSpPr>
          <p:cNvPr id="6" name="TextBox 5">
            <a:extLst>
              <a:ext uri="{FF2B5EF4-FFF2-40B4-BE49-F238E27FC236}">
                <a16:creationId xmlns:a16="http://schemas.microsoft.com/office/drawing/2014/main" id="{4C8978F4-2FCC-45DC-B31F-436F5A3D6E01}"/>
              </a:ext>
            </a:extLst>
          </p:cNvPr>
          <p:cNvSpPr txBox="1"/>
          <p:nvPr/>
        </p:nvSpPr>
        <p:spPr>
          <a:xfrm>
            <a:off x="685800" y="2278229"/>
            <a:ext cx="8001000" cy="461665"/>
          </a:xfrm>
          <a:prstGeom prst="rect">
            <a:avLst/>
          </a:prstGeom>
          <a:noFill/>
        </p:spPr>
        <p:txBody>
          <a:bodyPr wrap="square" rtlCol="0">
            <a:spAutoFit/>
          </a:bodyPr>
          <a:lstStyle/>
          <a:p>
            <a:pPr algn="ctr"/>
            <a:r>
              <a:rPr lang="en-US" sz="2400" b="1">
                <a:latin typeface="Times New Roman" panose="02020603050405020304" pitchFamily="18" charset="0"/>
                <a:cs typeface="Times New Roman" panose="02020603050405020304" pitchFamily="18" charset="0"/>
              </a:rPr>
              <a:t>Niên luận cơ sở ngành Khoa học máy tính</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ipe(down)">
                                      <p:cBhvr>
                                        <p:cTn id="7" dur="580">
                                          <p:stCondLst>
                                            <p:cond delay="0"/>
                                          </p:stCondLst>
                                        </p:cTn>
                                        <p:tgtEl>
                                          <p:spTgt spid="2050"/>
                                        </p:tgtEl>
                                      </p:cBhvr>
                                    </p:animEffect>
                                    <p:anim calcmode="lin" valueType="num">
                                      <p:cBhvr>
                                        <p:cTn id="8" dur="1822" tmFilter="0,0; 0.14,0.36; 0.43,0.73; 0.71,0.91; 1.0,1.0">
                                          <p:stCondLst>
                                            <p:cond delay="0"/>
                                          </p:stCondLst>
                                        </p:cTn>
                                        <p:tgtEl>
                                          <p:spTgt spid="205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05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05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05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050"/>
                                        </p:tgtEl>
                                        <p:attrNameLst>
                                          <p:attrName>ppt_y</p:attrName>
                                        </p:attrNameLst>
                                      </p:cBhvr>
                                      <p:tavLst>
                                        <p:tav tm="0" fmla="#ppt_y-sin(pi*$)/81">
                                          <p:val>
                                            <p:fltVal val="0"/>
                                          </p:val>
                                        </p:tav>
                                        <p:tav tm="100000">
                                          <p:val>
                                            <p:fltVal val="1"/>
                                          </p:val>
                                        </p:tav>
                                      </p:tavLst>
                                    </p:anim>
                                    <p:animScale>
                                      <p:cBhvr>
                                        <p:cTn id="13" dur="26">
                                          <p:stCondLst>
                                            <p:cond delay="650"/>
                                          </p:stCondLst>
                                        </p:cTn>
                                        <p:tgtEl>
                                          <p:spTgt spid="2050"/>
                                        </p:tgtEl>
                                      </p:cBhvr>
                                      <p:to x="100000" y="60000"/>
                                    </p:animScale>
                                    <p:animScale>
                                      <p:cBhvr>
                                        <p:cTn id="14" dur="166" decel="50000">
                                          <p:stCondLst>
                                            <p:cond delay="676"/>
                                          </p:stCondLst>
                                        </p:cTn>
                                        <p:tgtEl>
                                          <p:spTgt spid="2050"/>
                                        </p:tgtEl>
                                      </p:cBhvr>
                                      <p:to x="100000" y="100000"/>
                                    </p:animScale>
                                    <p:animScale>
                                      <p:cBhvr>
                                        <p:cTn id="15" dur="26">
                                          <p:stCondLst>
                                            <p:cond delay="1312"/>
                                          </p:stCondLst>
                                        </p:cTn>
                                        <p:tgtEl>
                                          <p:spTgt spid="2050"/>
                                        </p:tgtEl>
                                      </p:cBhvr>
                                      <p:to x="100000" y="80000"/>
                                    </p:animScale>
                                    <p:animScale>
                                      <p:cBhvr>
                                        <p:cTn id="16" dur="166" decel="50000">
                                          <p:stCondLst>
                                            <p:cond delay="1338"/>
                                          </p:stCondLst>
                                        </p:cTn>
                                        <p:tgtEl>
                                          <p:spTgt spid="2050"/>
                                        </p:tgtEl>
                                      </p:cBhvr>
                                      <p:to x="100000" y="100000"/>
                                    </p:animScale>
                                    <p:animScale>
                                      <p:cBhvr>
                                        <p:cTn id="17" dur="26">
                                          <p:stCondLst>
                                            <p:cond delay="1642"/>
                                          </p:stCondLst>
                                        </p:cTn>
                                        <p:tgtEl>
                                          <p:spTgt spid="2050"/>
                                        </p:tgtEl>
                                      </p:cBhvr>
                                      <p:to x="100000" y="90000"/>
                                    </p:animScale>
                                    <p:animScale>
                                      <p:cBhvr>
                                        <p:cTn id="18" dur="166" decel="50000">
                                          <p:stCondLst>
                                            <p:cond delay="1668"/>
                                          </p:stCondLst>
                                        </p:cTn>
                                        <p:tgtEl>
                                          <p:spTgt spid="2050"/>
                                        </p:tgtEl>
                                      </p:cBhvr>
                                      <p:to x="100000" y="100000"/>
                                    </p:animScale>
                                    <p:animScale>
                                      <p:cBhvr>
                                        <p:cTn id="19" dur="26">
                                          <p:stCondLst>
                                            <p:cond delay="1808"/>
                                          </p:stCondLst>
                                        </p:cTn>
                                        <p:tgtEl>
                                          <p:spTgt spid="2050"/>
                                        </p:tgtEl>
                                      </p:cBhvr>
                                      <p:to x="100000" y="95000"/>
                                    </p:animScale>
                                    <p:animScale>
                                      <p:cBhvr>
                                        <p:cTn id="20" dur="166" decel="50000">
                                          <p:stCondLst>
                                            <p:cond delay="1834"/>
                                          </p:stCondLst>
                                        </p:cTn>
                                        <p:tgtEl>
                                          <p:spTgt spid="205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6" presetClass="entr" presetSubtype="16"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animEffect transition="in" filter="circle(in)">
                                      <p:cBhvr>
                                        <p:cTn id="25" dur="2000"/>
                                        <p:tgtEl>
                                          <p:spTgt spid="6">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2">
                                            <p:txEl>
                                              <p:pRg st="0" end="0"/>
                                            </p:txEl>
                                          </p:spTgt>
                                        </p:tgtEl>
                                        <p:attrNameLst>
                                          <p:attrName>style.visibility</p:attrName>
                                        </p:attrNameLst>
                                      </p:cBhvr>
                                      <p:to>
                                        <p:strVal val="visible"/>
                                      </p:to>
                                    </p:set>
                                    <p:animEffect transition="in" filter="wheel(1)">
                                      <p:cBhvr>
                                        <p:cTn id="30" dur="2000"/>
                                        <p:tgtEl>
                                          <p:spTgt spid="2">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2051">
                                            <p:txEl>
                                              <p:pRg st="0" end="0"/>
                                            </p:txEl>
                                          </p:spTgt>
                                        </p:tgtEl>
                                        <p:attrNameLst>
                                          <p:attrName>style.visibility</p:attrName>
                                        </p:attrNameLst>
                                      </p:cBhvr>
                                      <p:to>
                                        <p:strVal val="visible"/>
                                      </p:to>
                                    </p:set>
                                    <p:animEffect transition="in" filter="fade">
                                      <p:cBhvr>
                                        <p:cTn id="35" dur="1000"/>
                                        <p:tgtEl>
                                          <p:spTgt spid="2051">
                                            <p:txEl>
                                              <p:pRg st="0" end="0"/>
                                            </p:txEl>
                                          </p:spTgt>
                                        </p:tgtEl>
                                      </p:cBhvr>
                                    </p:animEffect>
                                    <p:anim calcmode="lin" valueType="num">
                                      <p:cBhvr>
                                        <p:cTn id="36" dur="1000" fill="hold"/>
                                        <p:tgtEl>
                                          <p:spTgt spid="2051">
                                            <p:txEl>
                                              <p:pRg st="0" end="0"/>
                                            </p:txEl>
                                          </p:spTgt>
                                        </p:tgtEl>
                                        <p:attrNameLst>
                                          <p:attrName>ppt_x</p:attrName>
                                        </p:attrNameLst>
                                      </p:cBhvr>
                                      <p:tavLst>
                                        <p:tav tm="0">
                                          <p:val>
                                            <p:strVal val="#ppt_x"/>
                                          </p:val>
                                        </p:tav>
                                        <p:tav tm="100000">
                                          <p:val>
                                            <p:strVal val="#ppt_x"/>
                                          </p:val>
                                        </p:tav>
                                      </p:tavLst>
                                    </p:anim>
                                    <p:anim calcmode="lin" valueType="num">
                                      <p:cBhvr>
                                        <p:cTn id="37" dur="1000" fill="hold"/>
                                        <p:tgtEl>
                                          <p:spTgt spid="2051">
                                            <p:txEl>
                                              <p:pRg st="0" end="0"/>
                                            </p:txEl>
                                          </p:spTgt>
                                        </p:tgtEl>
                                        <p:attrNameLst>
                                          <p:attrName>ppt_y</p:attrName>
                                        </p:attrNameLst>
                                      </p:cBhvr>
                                      <p:tavLst>
                                        <p:tav tm="0">
                                          <p:val>
                                            <p:strVal val="#ppt_y-.1"/>
                                          </p:val>
                                        </p:tav>
                                        <p:tav tm="100000">
                                          <p:val>
                                            <p:strVal val="#ppt_y"/>
                                          </p:val>
                                        </p:tav>
                                      </p:tavLst>
                                    </p:anim>
                                  </p:childTnLst>
                                </p:cTn>
                              </p:par>
                              <p:par>
                                <p:cTn id="38" presetID="47" presetClass="entr" presetSubtype="0" fill="hold" nodeType="withEffect">
                                  <p:stCondLst>
                                    <p:cond delay="0"/>
                                  </p:stCondLst>
                                  <p:childTnLst>
                                    <p:set>
                                      <p:cBhvr>
                                        <p:cTn id="39" dur="1" fill="hold">
                                          <p:stCondLst>
                                            <p:cond delay="0"/>
                                          </p:stCondLst>
                                        </p:cTn>
                                        <p:tgtEl>
                                          <p:spTgt spid="2051">
                                            <p:txEl>
                                              <p:pRg st="1" end="1"/>
                                            </p:txEl>
                                          </p:spTgt>
                                        </p:tgtEl>
                                        <p:attrNameLst>
                                          <p:attrName>style.visibility</p:attrName>
                                        </p:attrNameLst>
                                      </p:cBhvr>
                                      <p:to>
                                        <p:strVal val="visible"/>
                                      </p:to>
                                    </p:set>
                                    <p:animEffect transition="in" filter="fade">
                                      <p:cBhvr>
                                        <p:cTn id="40" dur="1000"/>
                                        <p:tgtEl>
                                          <p:spTgt spid="2051">
                                            <p:txEl>
                                              <p:pRg st="1" end="1"/>
                                            </p:txEl>
                                          </p:spTgt>
                                        </p:tgtEl>
                                      </p:cBhvr>
                                    </p:animEffect>
                                    <p:anim calcmode="lin" valueType="num">
                                      <p:cBhvr>
                                        <p:cTn id="41" dur="1000" fill="hold"/>
                                        <p:tgtEl>
                                          <p:spTgt spid="2051">
                                            <p:txEl>
                                              <p:pRg st="1" end="1"/>
                                            </p:txEl>
                                          </p:spTgt>
                                        </p:tgtEl>
                                        <p:attrNameLst>
                                          <p:attrName>ppt_x</p:attrName>
                                        </p:attrNameLst>
                                      </p:cBhvr>
                                      <p:tavLst>
                                        <p:tav tm="0">
                                          <p:val>
                                            <p:strVal val="#ppt_x"/>
                                          </p:val>
                                        </p:tav>
                                        <p:tav tm="100000">
                                          <p:val>
                                            <p:strVal val="#ppt_x"/>
                                          </p:val>
                                        </p:tav>
                                      </p:tavLst>
                                    </p:anim>
                                    <p:anim calcmode="lin" valueType="num">
                                      <p:cBhvr>
                                        <p:cTn id="42" dur="1000" fill="hold"/>
                                        <p:tgtEl>
                                          <p:spTgt spid="205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7" presetClass="entr" presetSubtype="0" fill="hold" nodeType="clickEffect">
                                  <p:stCondLst>
                                    <p:cond delay="0"/>
                                  </p:stCondLst>
                                  <p:childTnLst>
                                    <p:set>
                                      <p:cBhvr>
                                        <p:cTn id="46" dur="1" fill="hold">
                                          <p:stCondLst>
                                            <p:cond delay="0"/>
                                          </p:stCondLst>
                                        </p:cTn>
                                        <p:tgtEl>
                                          <p:spTgt spid="2051">
                                            <p:txEl>
                                              <p:pRg st="4" end="4"/>
                                            </p:txEl>
                                          </p:spTgt>
                                        </p:tgtEl>
                                        <p:attrNameLst>
                                          <p:attrName>style.visibility</p:attrName>
                                        </p:attrNameLst>
                                      </p:cBhvr>
                                      <p:to>
                                        <p:strVal val="visible"/>
                                      </p:to>
                                    </p:set>
                                    <p:animEffect transition="in" filter="fade">
                                      <p:cBhvr>
                                        <p:cTn id="47" dur="1000"/>
                                        <p:tgtEl>
                                          <p:spTgt spid="2051">
                                            <p:txEl>
                                              <p:pRg st="4" end="4"/>
                                            </p:txEl>
                                          </p:spTgt>
                                        </p:tgtEl>
                                      </p:cBhvr>
                                    </p:animEffect>
                                    <p:anim calcmode="lin" valueType="num">
                                      <p:cBhvr>
                                        <p:cTn id="48" dur="1000" fill="hold"/>
                                        <p:tgtEl>
                                          <p:spTgt spid="2051">
                                            <p:txEl>
                                              <p:pRg st="4" end="4"/>
                                            </p:txEl>
                                          </p:spTgt>
                                        </p:tgtEl>
                                        <p:attrNameLst>
                                          <p:attrName>ppt_x</p:attrName>
                                        </p:attrNameLst>
                                      </p:cBhvr>
                                      <p:tavLst>
                                        <p:tav tm="0">
                                          <p:val>
                                            <p:strVal val="#ppt_x"/>
                                          </p:val>
                                        </p:tav>
                                        <p:tav tm="100000">
                                          <p:val>
                                            <p:strVal val="#ppt_x"/>
                                          </p:val>
                                        </p:tav>
                                      </p:tavLst>
                                    </p:anim>
                                    <p:anim calcmode="lin" valueType="num">
                                      <p:cBhvr>
                                        <p:cTn id="49" dur="1000" fill="hold"/>
                                        <p:tgtEl>
                                          <p:spTgt spid="2051">
                                            <p:txEl>
                                              <p:pRg st="4" end="4"/>
                                            </p:txEl>
                                          </p:spTgt>
                                        </p:tgtEl>
                                        <p:attrNameLst>
                                          <p:attrName>ppt_y</p:attrName>
                                        </p:attrNameLst>
                                      </p:cBhvr>
                                      <p:tavLst>
                                        <p:tav tm="0">
                                          <p:val>
                                            <p:strVal val="#ppt_y-.1"/>
                                          </p:val>
                                        </p:tav>
                                        <p:tav tm="100000">
                                          <p:val>
                                            <p:strVal val="#ppt_y"/>
                                          </p:val>
                                        </p:tav>
                                      </p:tavLst>
                                    </p:anim>
                                  </p:childTnLst>
                                </p:cTn>
                              </p:par>
                              <p:par>
                                <p:cTn id="50" presetID="47" presetClass="entr" presetSubtype="0" fill="hold" nodeType="withEffect">
                                  <p:stCondLst>
                                    <p:cond delay="0"/>
                                  </p:stCondLst>
                                  <p:childTnLst>
                                    <p:set>
                                      <p:cBhvr>
                                        <p:cTn id="51" dur="1" fill="hold">
                                          <p:stCondLst>
                                            <p:cond delay="0"/>
                                          </p:stCondLst>
                                        </p:cTn>
                                        <p:tgtEl>
                                          <p:spTgt spid="2051">
                                            <p:txEl>
                                              <p:pRg st="5" end="5"/>
                                            </p:txEl>
                                          </p:spTgt>
                                        </p:tgtEl>
                                        <p:attrNameLst>
                                          <p:attrName>style.visibility</p:attrName>
                                        </p:attrNameLst>
                                      </p:cBhvr>
                                      <p:to>
                                        <p:strVal val="visible"/>
                                      </p:to>
                                    </p:set>
                                    <p:animEffect transition="in" filter="fade">
                                      <p:cBhvr>
                                        <p:cTn id="52" dur="1000"/>
                                        <p:tgtEl>
                                          <p:spTgt spid="2051">
                                            <p:txEl>
                                              <p:pRg st="5" end="5"/>
                                            </p:txEl>
                                          </p:spTgt>
                                        </p:tgtEl>
                                      </p:cBhvr>
                                    </p:animEffect>
                                    <p:anim calcmode="lin" valueType="num">
                                      <p:cBhvr>
                                        <p:cTn id="53" dur="1000" fill="hold"/>
                                        <p:tgtEl>
                                          <p:spTgt spid="2051">
                                            <p:txEl>
                                              <p:pRg st="5" end="5"/>
                                            </p:txEl>
                                          </p:spTgt>
                                        </p:tgtEl>
                                        <p:attrNameLst>
                                          <p:attrName>ppt_x</p:attrName>
                                        </p:attrNameLst>
                                      </p:cBhvr>
                                      <p:tavLst>
                                        <p:tav tm="0">
                                          <p:val>
                                            <p:strVal val="#ppt_x"/>
                                          </p:val>
                                        </p:tav>
                                        <p:tav tm="100000">
                                          <p:val>
                                            <p:strVal val="#ppt_x"/>
                                          </p:val>
                                        </p:tav>
                                      </p:tavLst>
                                    </p:anim>
                                    <p:anim calcmode="lin" valueType="num">
                                      <p:cBhvr>
                                        <p:cTn id="54" dur="1000" fill="hold"/>
                                        <p:tgtEl>
                                          <p:spTgt spid="2051">
                                            <p:txEl>
                                              <p:pRg st="5" end="5"/>
                                            </p:txEl>
                                          </p:spTgt>
                                        </p:tgtEl>
                                        <p:attrNameLst>
                                          <p:attrName>ppt_y</p:attrName>
                                        </p:attrNameLst>
                                      </p:cBhvr>
                                      <p:tavLst>
                                        <p:tav tm="0">
                                          <p:val>
                                            <p:strVal val="#ppt_y-.1"/>
                                          </p:val>
                                        </p:tav>
                                        <p:tav tm="100000">
                                          <p:val>
                                            <p:strVal val="#ppt_y"/>
                                          </p:val>
                                        </p:tav>
                                      </p:tavLst>
                                    </p:anim>
                                  </p:childTnLst>
                                </p:cTn>
                              </p:par>
                              <p:par>
                                <p:cTn id="55" presetID="47" presetClass="entr" presetSubtype="0" fill="hold" nodeType="withEffect">
                                  <p:stCondLst>
                                    <p:cond delay="0"/>
                                  </p:stCondLst>
                                  <p:childTnLst>
                                    <p:set>
                                      <p:cBhvr>
                                        <p:cTn id="56" dur="1" fill="hold">
                                          <p:stCondLst>
                                            <p:cond delay="0"/>
                                          </p:stCondLst>
                                        </p:cTn>
                                        <p:tgtEl>
                                          <p:spTgt spid="2051">
                                            <p:txEl>
                                              <p:pRg st="6" end="6"/>
                                            </p:txEl>
                                          </p:spTgt>
                                        </p:tgtEl>
                                        <p:attrNameLst>
                                          <p:attrName>style.visibility</p:attrName>
                                        </p:attrNameLst>
                                      </p:cBhvr>
                                      <p:to>
                                        <p:strVal val="visible"/>
                                      </p:to>
                                    </p:set>
                                    <p:animEffect transition="in" filter="fade">
                                      <p:cBhvr>
                                        <p:cTn id="57" dur="1000"/>
                                        <p:tgtEl>
                                          <p:spTgt spid="2051">
                                            <p:txEl>
                                              <p:pRg st="6" end="6"/>
                                            </p:txEl>
                                          </p:spTgt>
                                        </p:tgtEl>
                                      </p:cBhvr>
                                    </p:animEffect>
                                    <p:anim calcmode="lin" valueType="num">
                                      <p:cBhvr>
                                        <p:cTn id="58" dur="1000" fill="hold"/>
                                        <p:tgtEl>
                                          <p:spTgt spid="2051">
                                            <p:txEl>
                                              <p:pRg st="6" end="6"/>
                                            </p:txEl>
                                          </p:spTgt>
                                        </p:tgtEl>
                                        <p:attrNameLst>
                                          <p:attrName>ppt_x</p:attrName>
                                        </p:attrNameLst>
                                      </p:cBhvr>
                                      <p:tavLst>
                                        <p:tav tm="0">
                                          <p:val>
                                            <p:strVal val="#ppt_x"/>
                                          </p:val>
                                        </p:tav>
                                        <p:tav tm="100000">
                                          <p:val>
                                            <p:strVal val="#ppt_x"/>
                                          </p:val>
                                        </p:tav>
                                      </p:tavLst>
                                    </p:anim>
                                    <p:anim calcmode="lin" valueType="num">
                                      <p:cBhvr>
                                        <p:cTn id="59" dur="1000" fill="hold"/>
                                        <p:tgtEl>
                                          <p:spTgt spid="2051">
                                            <p:txEl>
                                              <p:pRg st="6" end="6"/>
                                            </p:txEl>
                                          </p:spTgt>
                                        </p:tgtEl>
                                        <p:attrNameLst>
                                          <p:attrName>ppt_y</p:attrName>
                                        </p:attrNameLst>
                                      </p:cBhvr>
                                      <p:tavLst>
                                        <p:tav tm="0">
                                          <p:val>
                                            <p:strVal val="#ppt_y-.1"/>
                                          </p:val>
                                        </p:tav>
                                        <p:tav tm="100000">
                                          <p:val>
                                            <p:strVal val="#ppt_y"/>
                                          </p:val>
                                        </p:tav>
                                      </p:tavLst>
                                    </p:anim>
                                  </p:childTnLst>
                                </p:cTn>
                              </p:par>
                              <p:par>
                                <p:cTn id="60" presetID="47" presetClass="entr" presetSubtype="0" fill="hold" nodeType="withEffect">
                                  <p:stCondLst>
                                    <p:cond delay="0"/>
                                  </p:stCondLst>
                                  <p:childTnLst>
                                    <p:set>
                                      <p:cBhvr>
                                        <p:cTn id="61" dur="1" fill="hold">
                                          <p:stCondLst>
                                            <p:cond delay="0"/>
                                          </p:stCondLst>
                                        </p:cTn>
                                        <p:tgtEl>
                                          <p:spTgt spid="2051">
                                            <p:txEl>
                                              <p:pRg st="7" end="7"/>
                                            </p:txEl>
                                          </p:spTgt>
                                        </p:tgtEl>
                                        <p:attrNameLst>
                                          <p:attrName>style.visibility</p:attrName>
                                        </p:attrNameLst>
                                      </p:cBhvr>
                                      <p:to>
                                        <p:strVal val="visible"/>
                                      </p:to>
                                    </p:set>
                                    <p:animEffect transition="in" filter="fade">
                                      <p:cBhvr>
                                        <p:cTn id="62" dur="1000"/>
                                        <p:tgtEl>
                                          <p:spTgt spid="2051">
                                            <p:txEl>
                                              <p:pRg st="7" end="7"/>
                                            </p:txEl>
                                          </p:spTgt>
                                        </p:tgtEl>
                                      </p:cBhvr>
                                    </p:animEffect>
                                    <p:anim calcmode="lin" valueType="num">
                                      <p:cBhvr>
                                        <p:cTn id="63" dur="1000" fill="hold"/>
                                        <p:tgtEl>
                                          <p:spTgt spid="2051">
                                            <p:txEl>
                                              <p:pRg st="7" end="7"/>
                                            </p:txEl>
                                          </p:spTgt>
                                        </p:tgtEl>
                                        <p:attrNameLst>
                                          <p:attrName>ppt_x</p:attrName>
                                        </p:attrNameLst>
                                      </p:cBhvr>
                                      <p:tavLst>
                                        <p:tav tm="0">
                                          <p:val>
                                            <p:strVal val="#ppt_x"/>
                                          </p:val>
                                        </p:tav>
                                        <p:tav tm="100000">
                                          <p:val>
                                            <p:strVal val="#ppt_x"/>
                                          </p:val>
                                        </p:tav>
                                      </p:tavLst>
                                    </p:anim>
                                    <p:anim calcmode="lin" valueType="num">
                                      <p:cBhvr>
                                        <p:cTn id="64" dur="1000" fill="hold"/>
                                        <p:tgtEl>
                                          <p:spTgt spid="205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533C19-6C54-4A6D-900B-D9CB3EDB64DF}"/>
              </a:ext>
            </a:extLst>
          </p:cNvPr>
          <p:cNvSpPr>
            <a:spLocks noGrp="1"/>
          </p:cNvSpPr>
          <p:nvPr>
            <p:ph type="title"/>
          </p:nvPr>
        </p:nvSpPr>
        <p:spPr>
          <a:xfrm>
            <a:off x="1752600" y="838200"/>
            <a:ext cx="7086600" cy="388938"/>
          </a:xfrm>
        </p:spPr>
        <p:txBody>
          <a:bodyPr/>
          <a:lstStyle/>
          <a:p>
            <a:pPr marL="457200" indent="-457200">
              <a:buFont typeface="Wingdings" panose="05000000000000000000" pitchFamily="2" charset="2"/>
              <a:buChar char="v"/>
            </a:pPr>
            <a:r>
              <a:rPr lang="en-US">
                <a:latin typeface="Times New Roman" panose="02020603050405020304" pitchFamily="18" charset="0"/>
                <a:cs typeface="Times New Roman" panose="02020603050405020304" pitchFamily="18" charset="0"/>
              </a:rPr>
              <a:t>TỒNG QUAN TÀI LIỆU</a:t>
            </a:r>
          </a:p>
        </p:txBody>
      </p:sp>
      <p:sp>
        <p:nvSpPr>
          <p:cNvPr id="4" name="Date Placeholder 3">
            <a:extLst>
              <a:ext uri="{FF2B5EF4-FFF2-40B4-BE49-F238E27FC236}">
                <a16:creationId xmlns:a16="http://schemas.microsoft.com/office/drawing/2014/main" id="{14B01DBC-92D3-4328-939D-F14F1EC9EC89}"/>
              </a:ext>
            </a:extLst>
          </p:cNvPr>
          <p:cNvSpPr>
            <a:spLocks noGrp="1"/>
          </p:cNvSpPr>
          <p:nvPr>
            <p:ph type="dt" sz="half" idx="10"/>
          </p:nvPr>
        </p:nvSpPr>
        <p:spPr/>
        <p:txBody>
          <a:bodyPr/>
          <a:lstStyle/>
          <a:p>
            <a:fld id="{48C01D3E-6E63-4FAB-9421-CB6D902F6AB5}" type="datetime1">
              <a:rPr lang="vi-VN" altLang="en-US" smtClean="0"/>
              <a:t>28/05/2021</a:t>
            </a:fld>
            <a:endParaRPr lang="en-US" altLang="en-US"/>
          </a:p>
        </p:txBody>
      </p:sp>
      <p:sp>
        <p:nvSpPr>
          <p:cNvPr id="5" name="Footer Placeholder 4">
            <a:extLst>
              <a:ext uri="{FF2B5EF4-FFF2-40B4-BE49-F238E27FC236}">
                <a16:creationId xmlns:a16="http://schemas.microsoft.com/office/drawing/2014/main" id="{AE5ADAB8-17D7-4082-AFF8-46797EB1575C}"/>
              </a:ext>
            </a:extLst>
          </p:cNvPr>
          <p:cNvSpPr>
            <a:spLocks noGrp="1"/>
          </p:cNvSpPr>
          <p:nvPr>
            <p:ph type="ftr" sz="quarter" idx="11"/>
          </p:nvPr>
        </p:nvSpPr>
        <p:spPr/>
        <p:txBody>
          <a:bodyPr/>
          <a:lstStyle/>
          <a:p>
            <a:r>
              <a:rPr lang="en-US" altLang="en-US"/>
              <a:t>Trợ Lí Ảo Rose</a:t>
            </a:r>
          </a:p>
        </p:txBody>
      </p:sp>
      <p:sp>
        <p:nvSpPr>
          <p:cNvPr id="6" name="Slide Number Placeholder 5">
            <a:extLst>
              <a:ext uri="{FF2B5EF4-FFF2-40B4-BE49-F238E27FC236}">
                <a16:creationId xmlns:a16="http://schemas.microsoft.com/office/drawing/2014/main" id="{991DF468-969F-4327-AC76-652AA24A7BFD}"/>
              </a:ext>
            </a:extLst>
          </p:cNvPr>
          <p:cNvSpPr>
            <a:spLocks noGrp="1"/>
          </p:cNvSpPr>
          <p:nvPr>
            <p:ph type="sldNum" sz="quarter" idx="12"/>
          </p:nvPr>
        </p:nvSpPr>
        <p:spPr/>
        <p:txBody>
          <a:bodyPr/>
          <a:lstStyle/>
          <a:p>
            <a:fld id="{0F4F63AB-74FF-4D4D-9C96-7E67E70BF8FF}" type="slidenum">
              <a:rPr lang="en-US" altLang="en-US" smtClean="0"/>
              <a:pPr/>
              <a:t>10</a:t>
            </a:fld>
            <a:endParaRPr lang="en-US" altLang="en-US"/>
          </a:p>
        </p:txBody>
      </p:sp>
      <p:sp>
        <p:nvSpPr>
          <p:cNvPr id="7" name="Oval 6">
            <a:extLst>
              <a:ext uri="{FF2B5EF4-FFF2-40B4-BE49-F238E27FC236}">
                <a16:creationId xmlns:a16="http://schemas.microsoft.com/office/drawing/2014/main" id="{A0E84EDC-FCBE-4EFD-BAB1-0BF4BFB6AABE}"/>
              </a:ext>
            </a:extLst>
          </p:cNvPr>
          <p:cNvSpPr/>
          <p:nvPr/>
        </p:nvSpPr>
        <p:spPr>
          <a:xfrm>
            <a:off x="29307" y="2816119"/>
            <a:ext cx="1812388" cy="1828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Times New Roman" panose="02020603050405020304" pitchFamily="18" charset="0"/>
                <a:cs typeface="Times New Roman" panose="02020603050405020304" pitchFamily="18" charset="0"/>
              </a:rPr>
              <a:t>Tổng quan tài liệu</a:t>
            </a:r>
          </a:p>
        </p:txBody>
      </p:sp>
      <p:sp>
        <p:nvSpPr>
          <p:cNvPr id="8" name="TextBox 7">
            <a:extLst>
              <a:ext uri="{FF2B5EF4-FFF2-40B4-BE49-F238E27FC236}">
                <a16:creationId xmlns:a16="http://schemas.microsoft.com/office/drawing/2014/main" id="{952180E5-295C-47F4-9392-D7AAFBAE3A39}"/>
              </a:ext>
            </a:extLst>
          </p:cNvPr>
          <p:cNvSpPr txBox="1"/>
          <p:nvPr/>
        </p:nvSpPr>
        <p:spPr>
          <a:xfrm>
            <a:off x="2362200" y="1329862"/>
            <a:ext cx="6746632" cy="5355312"/>
          </a:xfrm>
          <a:prstGeom prst="rect">
            <a:avLst/>
          </a:prstGeom>
          <a:noFill/>
        </p:spPr>
        <p:txBody>
          <a:bodyPr wrap="square" rtlCol="0">
            <a:spAutoFit/>
          </a:bodyPr>
          <a:lstStyle/>
          <a:p>
            <a:pPr marL="285750" indent="-285750">
              <a:buFont typeface="Wingdings" panose="05000000000000000000" pitchFamily="2" charset="2"/>
              <a:buChar char="q"/>
            </a:pPr>
            <a:r>
              <a:rPr lang="en-US">
                <a:latin typeface="Times New Roman" panose="02020603050405020304" pitchFamily="18" charset="0"/>
                <a:cs typeface="Times New Roman" panose="02020603050405020304" pitchFamily="18" charset="0"/>
              </a:rPr>
              <a:t>Tài liệu về Khoa học Máy tính ,nghiên cứu của Alan Turing </a:t>
            </a:r>
            <a:r>
              <a:rPr lang="en-US">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vào năm 1950, đã đưa ra câu hỏi, "Máy móc có thể suy nghĩ không?" Turing đã tạo một "trò chơi bắt chước" hiện đang được gọi là Kiểm tra Turing. </a:t>
            </a:r>
          </a:p>
          <a:p>
            <a:pPr marL="285750" indent="-285750">
              <a:buFont typeface="Wingdings" panose="05000000000000000000" pitchFamily="2" charset="2"/>
              <a:buChar char="q"/>
            </a:pPr>
            <a:r>
              <a:rPr lang="en-US" sz="1800">
                <a:solidFill>
                  <a:srgbClr val="000000"/>
                </a:solidFill>
                <a:effectLst/>
                <a:latin typeface="Times New Roman" panose="02020603050405020304" pitchFamily="18" charset="0"/>
                <a:ea typeface="Times New Roman" panose="02020603050405020304" pitchFamily="18" charset="0"/>
              </a:rPr>
              <a:t>Năm 1966, Joseph Weizenbaum</a:t>
            </a:r>
            <a:r>
              <a:rPr lang="en-US" sz="180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r>
              <a:rPr lang="en-US" sz="1800">
                <a:solidFill>
                  <a:srgbClr val="000000"/>
                </a:solidFill>
                <a:effectLst/>
                <a:latin typeface="Times New Roman" panose="02020603050405020304" pitchFamily="18" charset="0"/>
                <a:ea typeface="Times New Roman" panose="02020603050405020304" pitchFamily="18" charset="0"/>
              </a:rPr>
              <a:t> cha đẻ là trợ lí ảo ELIZA đầu tiên.</a:t>
            </a:r>
          </a:p>
          <a:p>
            <a:pPr marL="285750" indent="-285750">
              <a:buFont typeface="Wingdings" panose="05000000000000000000" pitchFamily="2" charset="2"/>
              <a:buChar char="q"/>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(Weizenbaum 1996.),Sau ELIZA, các chủ doanh nghiệp và lập trình viên máy tính đã nhận ra giá trị của trợ lí ảo, và đã có nhiều tiến bộ trong sự phát triển của trợ lí ảo thông minh.</a:t>
            </a:r>
          </a:p>
          <a:p>
            <a:pPr marL="285750" indent="-285750">
              <a:buFont typeface="Wingdings" panose="05000000000000000000" pitchFamily="2" charset="2"/>
              <a:buChar char="q"/>
            </a:pPr>
            <a:r>
              <a:rPr lang="en-US" sz="18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Năm 1972, Kenneth Colby tại Stanford đã tạo ra trợ lí ảo PARRY và vào năm 1995, Richard Wallace đã tạo ra ALICE trợ lí ảo  (Wallace 2009; Colby 2010).</a:t>
            </a:r>
          </a:p>
          <a:p>
            <a:pPr marL="285750" indent="-285750">
              <a:buFont typeface="Wingdings" panose="05000000000000000000" pitchFamily="2" charset="2"/>
              <a:buChar char="q"/>
            </a:pPr>
            <a:r>
              <a:rPr lang="en-US" sz="1800">
                <a:effectLst/>
                <a:latin typeface="Times New Roman" panose="02020603050405020304" pitchFamily="18" charset="0"/>
                <a:ea typeface="Calibri" panose="020F0502020204030204" pitchFamily="34" charset="0"/>
              </a:rPr>
              <a:t>Đến thế kỉ 21, trợ lí ảo được phát triển để giải trí và dựa trên đối sánh từ khóa đơn giản </a:t>
            </a:r>
            <a:r>
              <a:rPr lang="en-US" sz="1800">
                <a:solidFill>
                  <a:srgbClr val="000000"/>
                </a:solidFill>
                <a:effectLst/>
                <a:latin typeface="Times New Roman" panose="02020603050405020304" pitchFamily="18" charset="0"/>
                <a:ea typeface="Times New Roman" panose="02020603050405020304" pitchFamily="18" charset="0"/>
              </a:rPr>
              <a:t>kỹ thuật (Shawar &amp; Atwell, 2007).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US" sz="1800">
                <a:effectLst/>
                <a:latin typeface="Times New Roman" panose="02020603050405020304" pitchFamily="18" charset="0"/>
                <a:ea typeface="Calibri" panose="020F0502020204030204" pitchFamily="34" charset="0"/>
              </a:rPr>
              <a:t>trợ lí ảo</a:t>
            </a:r>
            <a:r>
              <a:rPr lang="en-US" sz="1800">
                <a:solidFill>
                  <a:srgbClr val="000000"/>
                </a:solidFill>
                <a:effectLst/>
                <a:latin typeface="Times New Roman" panose="02020603050405020304" pitchFamily="18" charset="0"/>
                <a:ea typeface="Times New Roman" panose="02020603050405020304" pitchFamily="18" charset="0"/>
              </a:rPr>
              <a:t> hiện đại đã cải thiện đáng kể</a:t>
            </a:r>
            <a:r>
              <a:rPr lang="en-US" sz="1800">
                <a:effectLst/>
                <a:latin typeface="Times New Roman" panose="02020603050405020304" pitchFamily="18" charset="0"/>
                <a:ea typeface="Calibri" panose="020F0502020204030204" pitchFamily="34" charset="0"/>
              </a:rPr>
              <a:t> </a:t>
            </a:r>
            <a:r>
              <a:rPr lang="en-US" sz="1800">
                <a:solidFill>
                  <a:srgbClr val="000000"/>
                </a:solidFill>
                <a:effectLst/>
                <a:latin typeface="Times New Roman" panose="02020603050405020304" pitchFamily="18" charset="0"/>
                <a:ea typeface="Times New Roman" panose="02020603050405020304" pitchFamily="18" charset="0"/>
              </a:rPr>
              <a:t>khả năng của họ trong đối thoại bằng văn bản và giọng nói do tiến bộ trong các lĩnh vực như ngôn ngữ tự nhiên</a:t>
            </a:r>
            <a:r>
              <a:rPr lang="en-US" sz="1800">
                <a:effectLst/>
                <a:latin typeface="Times New Roman" panose="02020603050405020304" pitchFamily="18" charset="0"/>
                <a:ea typeface="Calibri" panose="020F0502020204030204" pitchFamily="34" charset="0"/>
              </a:rPr>
              <a:t> </a:t>
            </a:r>
            <a:r>
              <a:rPr lang="en-US" sz="1800">
                <a:solidFill>
                  <a:srgbClr val="000000"/>
                </a:solidFill>
                <a:effectLst/>
                <a:latin typeface="Times New Roman" panose="02020603050405020304" pitchFamily="18" charset="0"/>
                <a:ea typeface="Times New Roman" panose="02020603050405020304" pitchFamily="18" charset="0"/>
              </a:rPr>
              <a:t>xử lý và trí tuệ nhân tạo (Shah, Warwick, Vallverdú, &amp; Wu, 2016).</a:t>
            </a:r>
          </a:p>
          <a:p>
            <a:r>
              <a:rPr lang="en-US">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 </a:t>
            </a:r>
            <a:r>
              <a:rPr lang="en-US" b="1">
                <a:solidFill>
                  <a:srgbClr val="000000"/>
                </a:solidFill>
                <a:latin typeface="Times New Roman" panose="02020603050405020304" pitchFamily="18" charset="0"/>
                <a:cs typeface="Times New Roman" panose="02020603050405020304" pitchFamily="18" charset="0"/>
                <a:sym typeface="Wingdings" panose="05000000000000000000" pitchFamily="2" charset="2"/>
              </a:rPr>
              <a:t>Bước đệm các công ty lớn như Facebook, Google,….vv… thống trị</a:t>
            </a:r>
            <a:endParaRPr lang="en-US" b="1">
              <a:latin typeface="Times New Roman" panose="02020603050405020304" pitchFamily="18" charset="0"/>
              <a:cs typeface="Times New Roman" panose="02020603050405020304" pitchFamily="18" charset="0"/>
            </a:endParaRPr>
          </a:p>
        </p:txBody>
      </p:sp>
      <p:sp>
        <p:nvSpPr>
          <p:cNvPr id="9" name="Arrow: Right 8">
            <a:extLst>
              <a:ext uri="{FF2B5EF4-FFF2-40B4-BE49-F238E27FC236}">
                <a16:creationId xmlns:a16="http://schemas.microsoft.com/office/drawing/2014/main" id="{76D9A23B-594E-4793-BAF5-9D0BE3670F55}"/>
              </a:ext>
            </a:extLst>
          </p:cNvPr>
          <p:cNvSpPr/>
          <p:nvPr/>
        </p:nvSpPr>
        <p:spPr>
          <a:xfrm>
            <a:off x="1905000" y="3657600"/>
            <a:ext cx="457200" cy="2778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028963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1000" fill="hold"/>
                                        <p:tgtEl>
                                          <p:spTgt spid="7"/>
                                        </p:tgtEl>
                                        <p:attrNameLst>
                                          <p:attrName>ppt_w</p:attrName>
                                        </p:attrNameLst>
                                      </p:cBhvr>
                                      <p:tavLst>
                                        <p:tav tm="0">
                                          <p:val>
                                            <p:fltVal val="0"/>
                                          </p:val>
                                        </p:tav>
                                        <p:tav tm="100000">
                                          <p:val>
                                            <p:strVal val="#ppt_w"/>
                                          </p:val>
                                        </p:tav>
                                      </p:tavLst>
                                    </p:anim>
                                    <p:anim calcmode="lin" valueType="num">
                                      <p:cBhvr>
                                        <p:cTn id="26" dur="1000" fill="hold"/>
                                        <p:tgtEl>
                                          <p:spTgt spid="7"/>
                                        </p:tgtEl>
                                        <p:attrNameLst>
                                          <p:attrName>ppt_h</p:attrName>
                                        </p:attrNameLst>
                                      </p:cBhvr>
                                      <p:tavLst>
                                        <p:tav tm="0">
                                          <p:val>
                                            <p:fltVal val="0"/>
                                          </p:val>
                                        </p:tav>
                                        <p:tav tm="100000">
                                          <p:val>
                                            <p:strVal val="#ppt_h"/>
                                          </p:val>
                                        </p:tav>
                                      </p:tavLst>
                                    </p:anim>
                                    <p:anim calcmode="lin" valueType="num">
                                      <p:cBhvr>
                                        <p:cTn id="27" dur="1000" fill="hold"/>
                                        <p:tgtEl>
                                          <p:spTgt spid="7"/>
                                        </p:tgtEl>
                                        <p:attrNameLst>
                                          <p:attrName>style.rotation</p:attrName>
                                        </p:attrNameLst>
                                      </p:cBhvr>
                                      <p:tavLst>
                                        <p:tav tm="0">
                                          <p:val>
                                            <p:fltVal val="90"/>
                                          </p:val>
                                        </p:tav>
                                        <p:tav tm="100000">
                                          <p:val>
                                            <p:fltVal val="0"/>
                                          </p:val>
                                        </p:tav>
                                      </p:tavLst>
                                    </p:anim>
                                    <p:animEffect transition="in" filter="fade">
                                      <p:cBhvr>
                                        <p:cTn id="28" dur="10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fill="hold"/>
                                        <p:tgtEl>
                                          <p:spTgt spid="9"/>
                                        </p:tgtEl>
                                        <p:attrNameLst>
                                          <p:attrName>ppt_x</p:attrName>
                                        </p:attrNameLst>
                                      </p:cBhvr>
                                      <p:tavLst>
                                        <p:tav tm="0">
                                          <p:val>
                                            <p:strVal val="#ppt_x"/>
                                          </p:val>
                                        </p:tav>
                                        <p:tav tm="100000">
                                          <p:val>
                                            <p:strVal val="#ppt_x"/>
                                          </p:val>
                                        </p:tav>
                                      </p:tavLst>
                                    </p:anim>
                                    <p:anim calcmode="lin" valueType="num">
                                      <p:cBhvr additive="base">
                                        <p:cTn id="3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8">
                                            <p:txEl>
                                              <p:pRg st="0" end="0"/>
                                            </p:txEl>
                                          </p:spTgt>
                                        </p:tgtEl>
                                        <p:attrNameLst>
                                          <p:attrName>style.visibility</p:attrName>
                                        </p:attrNameLst>
                                      </p:cBhvr>
                                      <p:to>
                                        <p:strVal val="visible"/>
                                      </p:to>
                                    </p:set>
                                    <p:animEffect transition="in" filter="fade">
                                      <p:cBhvr>
                                        <p:cTn id="39" dur="1000"/>
                                        <p:tgtEl>
                                          <p:spTgt spid="8">
                                            <p:txEl>
                                              <p:pRg st="0" end="0"/>
                                            </p:txEl>
                                          </p:spTgt>
                                        </p:tgtEl>
                                      </p:cBhvr>
                                    </p:animEffect>
                                    <p:anim calcmode="lin" valueType="num">
                                      <p:cBhvr>
                                        <p:cTn id="40"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41"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8">
                                            <p:txEl>
                                              <p:pRg st="1" end="1"/>
                                            </p:txEl>
                                          </p:spTgt>
                                        </p:tgtEl>
                                        <p:attrNameLst>
                                          <p:attrName>style.visibility</p:attrName>
                                        </p:attrNameLst>
                                      </p:cBhvr>
                                      <p:to>
                                        <p:strVal val="visible"/>
                                      </p:to>
                                    </p:set>
                                    <p:animEffect transition="in" filter="fade">
                                      <p:cBhvr>
                                        <p:cTn id="46" dur="1000"/>
                                        <p:tgtEl>
                                          <p:spTgt spid="8">
                                            <p:txEl>
                                              <p:pRg st="1" end="1"/>
                                            </p:txEl>
                                          </p:spTgt>
                                        </p:tgtEl>
                                      </p:cBhvr>
                                    </p:animEffect>
                                    <p:anim calcmode="lin" valueType="num">
                                      <p:cBhvr>
                                        <p:cTn id="47"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48" dur="1000" fill="hold"/>
                                        <p:tgtEl>
                                          <p:spTgt spid="8">
                                            <p:txEl>
                                              <p:pRg st="1" end="1"/>
                                            </p:txEl>
                                          </p:spTgt>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8">
                                            <p:txEl>
                                              <p:pRg st="2" end="2"/>
                                            </p:txEl>
                                          </p:spTgt>
                                        </p:tgtEl>
                                        <p:attrNameLst>
                                          <p:attrName>style.visibility</p:attrName>
                                        </p:attrNameLst>
                                      </p:cBhvr>
                                      <p:to>
                                        <p:strVal val="visible"/>
                                      </p:to>
                                    </p:set>
                                    <p:animEffect transition="in" filter="fade">
                                      <p:cBhvr>
                                        <p:cTn id="51" dur="1000"/>
                                        <p:tgtEl>
                                          <p:spTgt spid="8">
                                            <p:txEl>
                                              <p:pRg st="2" end="2"/>
                                            </p:txEl>
                                          </p:spTgt>
                                        </p:tgtEl>
                                      </p:cBhvr>
                                    </p:animEffect>
                                    <p:anim calcmode="lin" valueType="num">
                                      <p:cBhvr>
                                        <p:cTn id="5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53" dur="1000" fill="hold"/>
                                        <p:tgtEl>
                                          <p:spTgt spid="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8">
                                            <p:txEl>
                                              <p:pRg st="3" end="3"/>
                                            </p:txEl>
                                          </p:spTgt>
                                        </p:tgtEl>
                                        <p:attrNameLst>
                                          <p:attrName>style.visibility</p:attrName>
                                        </p:attrNameLst>
                                      </p:cBhvr>
                                      <p:to>
                                        <p:strVal val="visible"/>
                                      </p:to>
                                    </p:set>
                                    <p:animEffect transition="in" filter="fade">
                                      <p:cBhvr>
                                        <p:cTn id="58" dur="1000"/>
                                        <p:tgtEl>
                                          <p:spTgt spid="8">
                                            <p:txEl>
                                              <p:pRg st="3" end="3"/>
                                            </p:txEl>
                                          </p:spTgt>
                                        </p:tgtEl>
                                      </p:cBhvr>
                                    </p:animEffect>
                                    <p:anim calcmode="lin" valueType="num">
                                      <p:cBhvr>
                                        <p:cTn id="59"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60" dur="1000" fill="hold"/>
                                        <p:tgtEl>
                                          <p:spTgt spid="8">
                                            <p:txEl>
                                              <p:pRg st="3" end="3"/>
                                            </p:txEl>
                                          </p:spTgt>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8">
                                            <p:txEl>
                                              <p:pRg st="4" end="4"/>
                                            </p:txEl>
                                          </p:spTgt>
                                        </p:tgtEl>
                                        <p:attrNameLst>
                                          <p:attrName>style.visibility</p:attrName>
                                        </p:attrNameLst>
                                      </p:cBhvr>
                                      <p:to>
                                        <p:strVal val="visible"/>
                                      </p:to>
                                    </p:set>
                                    <p:animEffect transition="in" filter="fade">
                                      <p:cBhvr>
                                        <p:cTn id="63" dur="1000"/>
                                        <p:tgtEl>
                                          <p:spTgt spid="8">
                                            <p:txEl>
                                              <p:pRg st="4" end="4"/>
                                            </p:txEl>
                                          </p:spTgt>
                                        </p:tgtEl>
                                      </p:cBhvr>
                                    </p:animEffect>
                                    <p:anim calcmode="lin" valueType="num">
                                      <p:cBhvr>
                                        <p:cTn id="64"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65"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nodeType="clickEffect">
                                  <p:stCondLst>
                                    <p:cond delay="0"/>
                                  </p:stCondLst>
                                  <p:childTnLst>
                                    <p:set>
                                      <p:cBhvr>
                                        <p:cTn id="69" dur="1" fill="hold">
                                          <p:stCondLst>
                                            <p:cond delay="0"/>
                                          </p:stCondLst>
                                        </p:cTn>
                                        <p:tgtEl>
                                          <p:spTgt spid="8">
                                            <p:txEl>
                                              <p:pRg st="5" end="5"/>
                                            </p:txEl>
                                          </p:spTgt>
                                        </p:tgtEl>
                                        <p:attrNameLst>
                                          <p:attrName>style.visibility</p:attrName>
                                        </p:attrNameLst>
                                      </p:cBhvr>
                                      <p:to>
                                        <p:strVal val="visible"/>
                                      </p:to>
                                    </p:set>
                                    <p:animEffect transition="in" filter="fade">
                                      <p:cBhvr>
                                        <p:cTn id="70" dur="1000"/>
                                        <p:tgtEl>
                                          <p:spTgt spid="8">
                                            <p:txEl>
                                              <p:pRg st="5" end="5"/>
                                            </p:txEl>
                                          </p:spTgt>
                                        </p:tgtEl>
                                      </p:cBhvr>
                                    </p:animEffect>
                                    <p:anim calcmode="lin" valueType="num">
                                      <p:cBhvr>
                                        <p:cTn id="71" dur="1000" fill="hold"/>
                                        <p:tgtEl>
                                          <p:spTgt spid="8">
                                            <p:txEl>
                                              <p:pRg st="5" end="5"/>
                                            </p:txEl>
                                          </p:spTgt>
                                        </p:tgtEl>
                                        <p:attrNameLst>
                                          <p:attrName>ppt_x</p:attrName>
                                        </p:attrNameLst>
                                      </p:cBhvr>
                                      <p:tavLst>
                                        <p:tav tm="0">
                                          <p:val>
                                            <p:strVal val="#ppt_x"/>
                                          </p:val>
                                        </p:tav>
                                        <p:tav tm="100000">
                                          <p:val>
                                            <p:strVal val="#ppt_x"/>
                                          </p:val>
                                        </p:tav>
                                      </p:tavLst>
                                    </p:anim>
                                    <p:anim calcmode="lin" valueType="num">
                                      <p:cBhvr>
                                        <p:cTn id="72" dur="1000" fill="hold"/>
                                        <p:tgtEl>
                                          <p:spTgt spid="8">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8">
                                            <p:txEl>
                                              <p:pRg st="6" end="6"/>
                                            </p:txEl>
                                          </p:spTgt>
                                        </p:tgtEl>
                                        <p:attrNameLst>
                                          <p:attrName>style.visibility</p:attrName>
                                        </p:attrNameLst>
                                      </p:cBhvr>
                                      <p:to>
                                        <p:strVal val="visible"/>
                                      </p:to>
                                    </p:set>
                                    <p:animEffect transition="in" filter="fade">
                                      <p:cBhvr>
                                        <p:cTn id="77" dur="1000"/>
                                        <p:tgtEl>
                                          <p:spTgt spid="8">
                                            <p:txEl>
                                              <p:pRg st="6" end="6"/>
                                            </p:txEl>
                                          </p:spTgt>
                                        </p:tgtEl>
                                      </p:cBhvr>
                                    </p:animEffect>
                                    <p:anim calcmode="lin" valueType="num">
                                      <p:cBhvr>
                                        <p:cTn id="78" dur="1000" fill="hold"/>
                                        <p:tgtEl>
                                          <p:spTgt spid="8">
                                            <p:txEl>
                                              <p:pRg st="6" end="6"/>
                                            </p:txEl>
                                          </p:spTgt>
                                        </p:tgtEl>
                                        <p:attrNameLst>
                                          <p:attrName>ppt_x</p:attrName>
                                        </p:attrNameLst>
                                      </p:cBhvr>
                                      <p:tavLst>
                                        <p:tav tm="0">
                                          <p:val>
                                            <p:strVal val="#ppt_x"/>
                                          </p:val>
                                        </p:tav>
                                        <p:tav tm="100000">
                                          <p:val>
                                            <p:strVal val="#ppt_x"/>
                                          </p:val>
                                        </p:tav>
                                      </p:tavLst>
                                    </p:anim>
                                    <p:anim calcmode="lin" valueType="num">
                                      <p:cBhvr>
                                        <p:cTn id="79" dur="1000" fill="hold"/>
                                        <p:tgtEl>
                                          <p:spTgt spid="8">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animBg="1"/>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97CA99-8F23-4BCD-87B2-04162D942C2C}"/>
              </a:ext>
            </a:extLst>
          </p:cNvPr>
          <p:cNvSpPr>
            <a:spLocks noGrp="1"/>
          </p:cNvSpPr>
          <p:nvPr>
            <p:ph type="title"/>
          </p:nvPr>
        </p:nvSpPr>
        <p:spPr>
          <a:xfrm>
            <a:off x="1752600" y="685800"/>
            <a:ext cx="7086600" cy="541338"/>
          </a:xfrm>
        </p:spPr>
        <p:txBody>
          <a:bodyPr/>
          <a:lstStyle/>
          <a:p>
            <a:pPr marL="457200" indent="-457200">
              <a:buFont typeface="Wingdings" panose="05000000000000000000" pitchFamily="2" charset="2"/>
              <a:buChar char="v"/>
            </a:pPr>
            <a:r>
              <a:rPr lang="en-US" sz="2800" b="1">
                <a:solidFill>
                  <a:schemeClr val="tx1"/>
                </a:solidFill>
                <a:effectLst/>
                <a:latin typeface="Times New Roman" panose="02020603050405020304" pitchFamily="18" charset="0"/>
                <a:ea typeface="Calibri" panose="020F0502020204030204" pitchFamily="34" charset="0"/>
              </a:rPr>
              <a:t>PHƯƠNG PHÁP NGHIÊN CỨU</a:t>
            </a:r>
            <a:endParaRPr lang="en-US" sz="2800" b="0">
              <a:solidFill>
                <a:schemeClr val="tx1"/>
              </a:solidFill>
            </a:endParaRPr>
          </a:p>
        </p:txBody>
      </p:sp>
      <p:sp>
        <p:nvSpPr>
          <p:cNvPr id="4" name="Date Placeholder 3">
            <a:extLst>
              <a:ext uri="{FF2B5EF4-FFF2-40B4-BE49-F238E27FC236}">
                <a16:creationId xmlns:a16="http://schemas.microsoft.com/office/drawing/2014/main" id="{5F5EAFE1-6CC1-44BB-9E5C-1AEE8B5BB296}"/>
              </a:ext>
            </a:extLst>
          </p:cNvPr>
          <p:cNvSpPr>
            <a:spLocks noGrp="1"/>
          </p:cNvSpPr>
          <p:nvPr>
            <p:ph type="dt" sz="half" idx="10"/>
          </p:nvPr>
        </p:nvSpPr>
        <p:spPr/>
        <p:txBody>
          <a:bodyPr/>
          <a:lstStyle/>
          <a:p>
            <a:fld id="{48C01D3E-6E63-4FAB-9421-CB6D902F6AB5}" type="datetime1">
              <a:rPr lang="vi-VN" altLang="en-US" smtClean="0"/>
              <a:t>28/05/2021</a:t>
            </a:fld>
            <a:endParaRPr lang="en-US" altLang="en-US"/>
          </a:p>
        </p:txBody>
      </p:sp>
      <p:sp>
        <p:nvSpPr>
          <p:cNvPr id="5" name="Footer Placeholder 4">
            <a:extLst>
              <a:ext uri="{FF2B5EF4-FFF2-40B4-BE49-F238E27FC236}">
                <a16:creationId xmlns:a16="http://schemas.microsoft.com/office/drawing/2014/main" id="{B287428B-F138-4F60-A92D-353CF9682C5A}"/>
              </a:ext>
            </a:extLst>
          </p:cNvPr>
          <p:cNvSpPr>
            <a:spLocks noGrp="1"/>
          </p:cNvSpPr>
          <p:nvPr>
            <p:ph type="ftr" sz="quarter" idx="11"/>
          </p:nvPr>
        </p:nvSpPr>
        <p:spPr/>
        <p:txBody>
          <a:bodyPr/>
          <a:lstStyle/>
          <a:p>
            <a:r>
              <a:rPr lang="en-US" altLang="en-US"/>
              <a:t>Trợ Lí Ảo Rose</a:t>
            </a:r>
          </a:p>
        </p:txBody>
      </p:sp>
      <p:sp>
        <p:nvSpPr>
          <p:cNvPr id="6" name="Slide Number Placeholder 5">
            <a:extLst>
              <a:ext uri="{FF2B5EF4-FFF2-40B4-BE49-F238E27FC236}">
                <a16:creationId xmlns:a16="http://schemas.microsoft.com/office/drawing/2014/main" id="{FB317AA2-57A9-4979-A977-874C74029416}"/>
              </a:ext>
            </a:extLst>
          </p:cNvPr>
          <p:cNvSpPr>
            <a:spLocks noGrp="1"/>
          </p:cNvSpPr>
          <p:nvPr>
            <p:ph type="sldNum" sz="quarter" idx="12"/>
          </p:nvPr>
        </p:nvSpPr>
        <p:spPr/>
        <p:txBody>
          <a:bodyPr/>
          <a:lstStyle/>
          <a:p>
            <a:fld id="{0F4F63AB-74FF-4D4D-9C96-7E67E70BF8FF}" type="slidenum">
              <a:rPr lang="en-US" altLang="en-US" smtClean="0"/>
              <a:pPr/>
              <a:t>11</a:t>
            </a:fld>
            <a:endParaRPr lang="en-US" altLang="en-US"/>
          </a:p>
        </p:txBody>
      </p:sp>
      <p:sp>
        <p:nvSpPr>
          <p:cNvPr id="7" name="TextBox 6">
            <a:extLst>
              <a:ext uri="{FF2B5EF4-FFF2-40B4-BE49-F238E27FC236}">
                <a16:creationId xmlns:a16="http://schemas.microsoft.com/office/drawing/2014/main" id="{5273EDB9-3A8F-42CA-98BA-3CFD6753319A}"/>
              </a:ext>
            </a:extLst>
          </p:cNvPr>
          <p:cNvSpPr txBox="1"/>
          <p:nvPr/>
        </p:nvSpPr>
        <p:spPr>
          <a:xfrm>
            <a:off x="3733800" y="1447800"/>
            <a:ext cx="5410200" cy="4233851"/>
          </a:xfrm>
          <a:prstGeom prst="rect">
            <a:avLst/>
          </a:prstGeom>
          <a:noFill/>
        </p:spPr>
        <p:txBody>
          <a:bodyPr wrap="square" rtlCol="0">
            <a:spAutoFit/>
          </a:bodyPr>
          <a:lstStyle/>
          <a:p>
            <a:pPr marL="285750" indent="-285750">
              <a:buFont typeface="Wingdings" panose="05000000000000000000" pitchFamily="2" charset="2"/>
              <a:buChar char="q"/>
            </a:pPr>
            <a:r>
              <a:rPr lang="en-US" sz="1800">
                <a:solidFill>
                  <a:srgbClr val="000000"/>
                </a:solidFill>
                <a:effectLst/>
                <a:latin typeface="Times New Roman" panose="02020603050405020304" pitchFamily="18" charset="0"/>
                <a:ea typeface="Calibri" panose="020F0502020204030204" pitchFamily="34" charset="0"/>
              </a:rPr>
              <a:t>Phương pháp nghiên cứu là </a:t>
            </a:r>
            <a:r>
              <a:rPr lang="en-US" sz="1800" b="1">
                <a:solidFill>
                  <a:srgbClr val="000000"/>
                </a:solidFill>
                <a:effectLst/>
                <a:latin typeface="Times New Roman" panose="02020603050405020304" pitchFamily="18" charset="0"/>
                <a:ea typeface="Calibri" panose="020F0502020204030204" pitchFamily="34" charset="0"/>
              </a:rPr>
              <a:t>tiếp cận mang tính xây dựng</a:t>
            </a:r>
            <a:r>
              <a:rPr lang="en-US" sz="1800">
                <a:solidFill>
                  <a:srgbClr val="000000"/>
                </a:solidFill>
                <a:effectLst/>
                <a:latin typeface="Times New Roman" panose="02020603050405020304" pitchFamily="18" charset="0"/>
                <a:ea typeface="Calibri" panose="020F0502020204030204" pitchFamily="34" charset="0"/>
              </a:rPr>
              <a:t> để cải thiện mối liên hệ giữa nghiên cứu học thuật sâu và du lịch Đà Lạt. </a:t>
            </a:r>
          </a:p>
          <a:p>
            <a:endParaRPr lang="en-US">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q"/>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Theo Pasian (2015), quá trình nghiên cứu mang tính xây dựng bao gồm:</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p>
            <a:pPr marL="1143000" marR="0" lvl="2" indent="-228600">
              <a:lnSpc>
                <a:spcPct val="150000"/>
              </a:lnSpc>
              <a:spcBef>
                <a:spcPts val="0"/>
              </a:spcBef>
              <a:spcAft>
                <a:spcPts val="0"/>
              </a:spcAft>
              <a:buFont typeface="Wingdings" panose="05000000000000000000" pitchFamily="2" charset="2"/>
              <a:buChar char=""/>
            </a:pPr>
            <a:r>
              <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Tìm một vấn đề thực tế có liên quan.</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50000"/>
              </a:lnSpc>
              <a:spcBef>
                <a:spcPts val="0"/>
              </a:spcBef>
              <a:spcAft>
                <a:spcPts val="0"/>
              </a:spcAft>
              <a:buFont typeface="Wingdings" panose="05000000000000000000" pitchFamily="2" charset="2"/>
              <a:buChar char=""/>
            </a:pPr>
            <a:r>
              <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Có được sự hiểu biết về chủ đề và vấn đề.</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50000"/>
              </a:lnSpc>
              <a:spcBef>
                <a:spcPts val="0"/>
              </a:spcBef>
              <a:spcAft>
                <a:spcPts val="0"/>
              </a:spcAft>
              <a:buFont typeface="Wingdings" panose="05000000000000000000" pitchFamily="2" charset="2"/>
              <a:buChar char=""/>
            </a:pPr>
            <a:r>
              <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Đổi mới hoặc xây dựng một ý tưởng giải pháp.</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50000"/>
              </a:lnSpc>
              <a:spcBef>
                <a:spcPts val="0"/>
              </a:spcBef>
              <a:spcAft>
                <a:spcPts val="0"/>
              </a:spcAft>
              <a:buFont typeface="Wingdings" panose="05000000000000000000" pitchFamily="2" charset="2"/>
              <a:buChar char=""/>
            </a:pPr>
            <a:r>
              <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Chứng minh rằng giải pháp hoạt động.</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50000"/>
              </a:lnSpc>
              <a:spcBef>
                <a:spcPts val="0"/>
              </a:spcBef>
              <a:spcAft>
                <a:spcPts val="0"/>
              </a:spcAft>
              <a:buFont typeface="Wingdings" panose="05000000000000000000" pitchFamily="2" charset="2"/>
              <a:buChar char=""/>
            </a:pPr>
            <a:r>
              <a:rPr lang="en-US" sz="16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Chỉ ra các kết nối lý thuyết và đóng góp nghiên cứu.</a:t>
            </a:r>
            <a:endParaRPr lang="en-US" sz="1600">
              <a:latin typeface="Calibri" panose="020F0502020204030204" pitchFamily="34" charset="0"/>
              <a:ea typeface="Times New Roman" panose="02020603050405020304" pitchFamily="18" charset="0"/>
              <a:cs typeface="Times New Roman" panose="02020603050405020304" pitchFamily="18" charset="0"/>
            </a:endParaRPr>
          </a:p>
          <a:p>
            <a:pPr marL="1143000" marR="0" lvl="2" indent="-228600">
              <a:lnSpc>
                <a:spcPct val="150000"/>
              </a:lnSpc>
              <a:spcBef>
                <a:spcPts val="0"/>
              </a:spcBef>
              <a:spcAft>
                <a:spcPts val="0"/>
              </a:spcAft>
              <a:buFont typeface="Wingdings" panose="05000000000000000000" pitchFamily="2" charset="2"/>
              <a:buChar char=""/>
            </a:pPr>
            <a:r>
              <a:rPr lang="en-US" sz="1600">
                <a:solidFill>
                  <a:srgbClr val="000000"/>
                </a:solidFill>
                <a:effectLst/>
                <a:latin typeface="Times New Roman" panose="02020603050405020304" pitchFamily="18" charset="0"/>
                <a:ea typeface="Times New Roman" panose="02020603050405020304" pitchFamily="18" charset="0"/>
              </a:rPr>
              <a:t>Kiểm tra phạm vi áp dụng.</a:t>
            </a:r>
          </a:p>
        </p:txBody>
      </p:sp>
      <p:sp>
        <p:nvSpPr>
          <p:cNvPr id="9" name="TextBox 8">
            <a:extLst>
              <a:ext uri="{FF2B5EF4-FFF2-40B4-BE49-F238E27FC236}">
                <a16:creationId xmlns:a16="http://schemas.microsoft.com/office/drawing/2014/main" id="{2926308C-40AD-424A-9C3F-5ABBA3D19893}"/>
              </a:ext>
            </a:extLst>
          </p:cNvPr>
          <p:cNvSpPr txBox="1"/>
          <p:nvPr/>
        </p:nvSpPr>
        <p:spPr>
          <a:xfrm>
            <a:off x="0" y="5541780"/>
            <a:ext cx="8991600" cy="923330"/>
          </a:xfrm>
          <a:prstGeom prst="rect">
            <a:avLst/>
          </a:prstGeom>
          <a:noFill/>
        </p:spPr>
        <p:txBody>
          <a:bodyPr wrap="square" rtlCol="0">
            <a:spAutoFit/>
          </a:bodyPr>
          <a:lstStyle/>
          <a:p>
            <a:r>
              <a:rPr lang="en-US" sz="1800" b="1">
                <a:solidFill>
                  <a:srgbClr val="FF0000"/>
                </a:solidFill>
                <a:effectLst/>
                <a:latin typeface="Times New Roman" panose="02020603050405020304" pitchFamily="18" charset="0"/>
                <a:ea typeface="Times New Roman" panose="02020603050405020304" pitchFamily="18" charset="0"/>
                <a:sym typeface="Wingdings" panose="05000000000000000000" pitchFamily="2" charset="2"/>
              </a:rPr>
              <a:t> </a:t>
            </a:r>
            <a:r>
              <a:rPr lang="en-US" sz="1800" b="1">
                <a:solidFill>
                  <a:srgbClr val="FF0000"/>
                </a:solidFill>
                <a:effectLst/>
                <a:latin typeface="Times New Roman" panose="02020603050405020304" pitchFamily="18" charset="0"/>
                <a:ea typeface="Times New Roman" panose="02020603050405020304" pitchFamily="18" charset="0"/>
              </a:rPr>
              <a:t>Bằng cách áp dụng nghiên cứu mang tính xây dựng, điều này nghiên cứu giúp các nhà nghiên cứu thiết kế và tạo ra các trợ lí ảo nâng cao hơn cung cấp nhiều nhiều lựa chọn cho khách du lịch, dẫn đến sự hài lòng hơn của khách hàng.</a:t>
            </a:r>
            <a:endParaRPr lang="en-US" b="1">
              <a:solidFill>
                <a:srgbClr val="FF0000"/>
              </a:solidFill>
            </a:endParaRPr>
          </a:p>
        </p:txBody>
      </p:sp>
      <p:pic>
        <p:nvPicPr>
          <p:cNvPr id="11" name="Picture 10">
            <a:extLst>
              <a:ext uri="{FF2B5EF4-FFF2-40B4-BE49-F238E27FC236}">
                <a16:creationId xmlns:a16="http://schemas.microsoft.com/office/drawing/2014/main" id="{7D46ABFB-286F-48BB-8299-7FE9DCB23F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71" y="1732403"/>
            <a:ext cx="3733801" cy="3560580"/>
          </a:xfrm>
          <a:prstGeom prst="ellipse">
            <a:avLst/>
          </a:prstGeom>
          <a:ln>
            <a:noFill/>
          </a:ln>
          <a:effectLst>
            <a:outerShdw blurRad="50800" dist="38100" dir="5400000" algn="t" rotWithShape="0">
              <a:prstClr val="black">
                <a:alpha val="40000"/>
              </a:prstClr>
            </a:outerShdw>
            <a:softEdge rad="112500"/>
          </a:effectLst>
        </p:spPr>
      </p:pic>
    </p:spTree>
    <p:extLst>
      <p:ext uri="{BB962C8B-B14F-4D97-AF65-F5344CB8AC3E}">
        <p14:creationId xmlns:p14="http://schemas.microsoft.com/office/powerpoint/2010/main" val="2826176571"/>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
                                            <p:txEl>
                                              <p:pRg st="0" end="0"/>
                                            </p:txEl>
                                          </p:spTgt>
                                        </p:tgtEl>
                                        <p:attrNameLst>
                                          <p:attrName>style.visibility</p:attrName>
                                        </p:attrNameLst>
                                      </p:cBhvr>
                                      <p:to>
                                        <p:strVal val="visible"/>
                                      </p:to>
                                    </p:set>
                                    <p:animEffect transition="in" filter="fade">
                                      <p:cBhvr>
                                        <p:cTn id="25" dur="1000"/>
                                        <p:tgtEl>
                                          <p:spTgt spid="7">
                                            <p:txEl>
                                              <p:pRg st="0" end="0"/>
                                            </p:txEl>
                                          </p:spTgt>
                                        </p:tgtEl>
                                      </p:cBhvr>
                                    </p:animEffect>
                                    <p:anim calcmode="lin" valueType="num">
                                      <p:cBhvr>
                                        <p:cTn id="26"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Effect transition="in" filter="fade">
                                      <p:cBhvr>
                                        <p:cTn id="32" dur="1000"/>
                                        <p:tgtEl>
                                          <p:spTgt spid="7">
                                            <p:txEl>
                                              <p:pRg st="2" end="2"/>
                                            </p:txEl>
                                          </p:spTgt>
                                        </p:tgtEl>
                                      </p:cBhvr>
                                    </p:animEffect>
                                    <p:anim calcmode="lin" valueType="num">
                                      <p:cBhvr>
                                        <p:cTn id="33"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animEffect transition="in" filter="fade">
                                      <p:cBhvr>
                                        <p:cTn id="39" dur="1000"/>
                                        <p:tgtEl>
                                          <p:spTgt spid="7">
                                            <p:txEl>
                                              <p:pRg st="3" end="3"/>
                                            </p:txEl>
                                          </p:spTgt>
                                        </p:tgtEl>
                                      </p:cBhvr>
                                    </p:animEffect>
                                    <p:anim calcmode="lin" valueType="num">
                                      <p:cBhvr>
                                        <p:cTn id="40" dur="1000" fill="hold"/>
                                        <p:tgtEl>
                                          <p:spTgt spid="7">
                                            <p:txEl>
                                              <p:pRg st="3" end="3"/>
                                            </p:txEl>
                                          </p:spTgt>
                                        </p:tgtEl>
                                        <p:attrNameLst>
                                          <p:attrName>ppt_x</p:attrName>
                                        </p:attrNameLst>
                                      </p:cBhvr>
                                      <p:tavLst>
                                        <p:tav tm="0">
                                          <p:val>
                                            <p:strVal val="#ppt_x"/>
                                          </p:val>
                                        </p:tav>
                                        <p:tav tm="100000">
                                          <p:val>
                                            <p:strVal val="#ppt_x"/>
                                          </p:val>
                                        </p:tav>
                                      </p:tavLst>
                                    </p:anim>
                                    <p:anim calcmode="lin" valueType="num">
                                      <p:cBhvr>
                                        <p:cTn id="41" dur="1000" fill="hold"/>
                                        <p:tgtEl>
                                          <p:spTgt spid="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7">
                                            <p:txEl>
                                              <p:pRg st="4" end="4"/>
                                            </p:txEl>
                                          </p:spTgt>
                                        </p:tgtEl>
                                        <p:attrNameLst>
                                          <p:attrName>style.visibility</p:attrName>
                                        </p:attrNameLst>
                                      </p:cBhvr>
                                      <p:to>
                                        <p:strVal val="visible"/>
                                      </p:to>
                                    </p:set>
                                    <p:animEffect transition="in" filter="fade">
                                      <p:cBhvr>
                                        <p:cTn id="46" dur="1000"/>
                                        <p:tgtEl>
                                          <p:spTgt spid="7">
                                            <p:txEl>
                                              <p:pRg st="4" end="4"/>
                                            </p:txEl>
                                          </p:spTgt>
                                        </p:tgtEl>
                                      </p:cBhvr>
                                    </p:animEffect>
                                    <p:anim calcmode="lin" valueType="num">
                                      <p:cBhvr>
                                        <p:cTn id="47" dur="1000" fill="hold"/>
                                        <p:tgtEl>
                                          <p:spTgt spid="7">
                                            <p:txEl>
                                              <p:pRg st="4" end="4"/>
                                            </p:txEl>
                                          </p:spTgt>
                                        </p:tgtEl>
                                        <p:attrNameLst>
                                          <p:attrName>ppt_x</p:attrName>
                                        </p:attrNameLst>
                                      </p:cBhvr>
                                      <p:tavLst>
                                        <p:tav tm="0">
                                          <p:val>
                                            <p:strVal val="#ppt_x"/>
                                          </p:val>
                                        </p:tav>
                                        <p:tav tm="100000">
                                          <p:val>
                                            <p:strVal val="#ppt_x"/>
                                          </p:val>
                                        </p:tav>
                                      </p:tavLst>
                                    </p:anim>
                                    <p:anim calcmode="lin" valueType="num">
                                      <p:cBhvr>
                                        <p:cTn id="48" dur="1000" fill="hold"/>
                                        <p:tgtEl>
                                          <p:spTgt spid="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7">
                                            <p:txEl>
                                              <p:pRg st="5" end="5"/>
                                            </p:txEl>
                                          </p:spTgt>
                                        </p:tgtEl>
                                        <p:attrNameLst>
                                          <p:attrName>style.visibility</p:attrName>
                                        </p:attrNameLst>
                                      </p:cBhvr>
                                      <p:to>
                                        <p:strVal val="visible"/>
                                      </p:to>
                                    </p:set>
                                    <p:animEffect transition="in" filter="fade">
                                      <p:cBhvr>
                                        <p:cTn id="53" dur="1000"/>
                                        <p:tgtEl>
                                          <p:spTgt spid="7">
                                            <p:txEl>
                                              <p:pRg st="5" end="5"/>
                                            </p:txEl>
                                          </p:spTgt>
                                        </p:tgtEl>
                                      </p:cBhvr>
                                    </p:animEffect>
                                    <p:anim calcmode="lin" valueType="num">
                                      <p:cBhvr>
                                        <p:cTn id="54" dur="1000" fill="hold"/>
                                        <p:tgtEl>
                                          <p:spTgt spid="7">
                                            <p:txEl>
                                              <p:pRg st="5" end="5"/>
                                            </p:txEl>
                                          </p:spTgt>
                                        </p:tgtEl>
                                        <p:attrNameLst>
                                          <p:attrName>ppt_x</p:attrName>
                                        </p:attrNameLst>
                                      </p:cBhvr>
                                      <p:tavLst>
                                        <p:tav tm="0">
                                          <p:val>
                                            <p:strVal val="#ppt_x"/>
                                          </p:val>
                                        </p:tav>
                                        <p:tav tm="100000">
                                          <p:val>
                                            <p:strVal val="#ppt_x"/>
                                          </p:val>
                                        </p:tav>
                                      </p:tavLst>
                                    </p:anim>
                                    <p:anim calcmode="lin" valueType="num">
                                      <p:cBhvr>
                                        <p:cTn id="55" dur="1000" fill="hold"/>
                                        <p:tgtEl>
                                          <p:spTgt spid="7">
                                            <p:txEl>
                                              <p:pRg st="5" end="5"/>
                                            </p:txEl>
                                          </p:spTgt>
                                        </p:tgtEl>
                                        <p:attrNameLst>
                                          <p:attrName>ppt_y</p:attrName>
                                        </p:attrNameLst>
                                      </p:cBhvr>
                                      <p:tavLst>
                                        <p:tav tm="0">
                                          <p:val>
                                            <p:strVal val="#ppt_y+.1"/>
                                          </p:val>
                                        </p:tav>
                                        <p:tav tm="100000">
                                          <p:val>
                                            <p:strVal val="#ppt_y"/>
                                          </p:val>
                                        </p:tav>
                                      </p:tavLst>
                                    </p:anim>
                                  </p:childTnLst>
                                </p:cTn>
                              </p:par>
                              <p:par>
                                <p:cTn id="56" presetID="42" presetClass="entr" presetSubtype="0" fill="hold" nodeType="withEffect">
                                  <p:stCondLst>
                                    <p:cond delay="0"/>
                                  </p:stCondLst>
                                  <p:childTnLst>
                                    <p:set>
                                      <p:cBhvr>
                                        <p:cTn id="57" dur="1" fill="hold">
                                          <p:stCondLst>
                                            <p:cond delay="0"/>
                                          </p:stCondLst>
                                        </p:cTn>
                                        <p:tgtEl>
                                          <p:spTgt spid="7">
                                            <p:txEl>
                                              <p:pRg st="6" end="6"/>
                                            </p:txEl>
                                          </p:spTgt>
                                        </p:tgtEl>
                                        <p:attrNameLst>
                                          <p:attrName>style.visibility</p:attrName>
                                        </p:attrNameLst>
                                      </p:cBhvr>
                                      <p:to>
                                        <p:strVal val="visible"/>
                                      </p:to>
                                    </p:set>
                                    <p:animEffect transition="in" filter="fade">
                                      <p:cBhvr>
                                        <p:cTn id="58" dur="1000"/>
                                        <p:tgtEl>
                                          <p:spTgt spid="7">
                                            <p:txEl>
                                              <p:pRg st="6" end="6"/>
                                            </p:txEl>
                                          </p:spTgt>
                                        </p:tgtEl>
                                      </p:cBhvr>
                                    </p:animEffect>
                                    <p:anim calcmode="lin" valueType="num">
                                      <p:cBhvr>
                                        <p:cTn id="59" dur="1000" fill="hold"/>
                                        <p:tgtEl>
                                          <p:spTgt spid="7">
                                            <p:txEl>
                                              <p:pRg st="6" end="6"/>
                                            </p:txEl>
                                          </p:spTgt>
                                        </p:tgtEl>
                                        <p:attrNameLst>
                                          <p:attrName>ppt_x</p:attrName>
                                        </p:attrNameLst>
                                      </p:cBhvr>
                                      <p:tavLst>
                                        <p:tav tm="0">
                                          <p:val>
                                            <p:strVal val="#ppt_x"/>
                                          </p:val>
                                        </p:tav>
                                        <p:tav tm="100000">
                                          <p:val>
                                            <p:strVal val="#ppt_x"/>
                                          </p:val>
                                        </p:tav>
                                      </p:tavLst>
                                    </p:anim>
                                    <p:anim calcmode="lin" valueType="num">
                                      <p:cBhvr>
                                        <p:cTn id="60" dur="1000" fill="hold"/>
                                        <p:tgtEl>
                                          <p:spTgt spid="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2" presetClass="entr" presetSubtype="0" fill="hold" nodeType="clickEffect">
                                  <p:stCondLst>
                                    <p:cond delay="0"/>
                                  </p:stCondLst>
                                  <p:childTnLst>
                                    <p:set>
                                      <p:cBhvr>
                                        <p:cTn id="64" dur="1" fill="hold">
                                          <p:stCondLst>
                                            <p:cond delay="0"/>
                                          </p:stCondLst>
                                        </p:cTn>
                                        <p:tgtEl>
                                          <p:spTgt spid="7">
                                            <p:txEl>
                                              <p:pRg st="7" end="7"/>
                                            </p:txEl>
                                          </p:spTgt>
                                        </p:tgtEl>
                                        <p:attrNameLst>
                                          <p:attrName>style.visibility</p:attrName>
                                        </p:attrNameLst>
                                      </p:cBhvr>
                                      <p:to>
                                        <p:strVal val="visible"/>
                                      </p:to>
                                    </p:set>
                                    <p:animEffect transition="in" filter="fade">
                                      <p:cBhvr>
                                        <p:cTn id="65" dur="1000"/>
                                        <p:tgtEl>
                                          <p:spTgt spid="7">
                                            <p:txEl>
                                              <p:pRg st="7" end="7"/>
                                            </p:txEl>
                                          </p:spTgt>
                                        </p:tgtEl>
                                      </p:cBhvr>
                                    </p:animEffect>
                                    <p:anim calcmode="lin" valueType="num">
                                      <p:cBhvr>
                                        <p:cTn id="66" dur="1000" fill="hold"/>
                                        <p:tgtEl>
                                          <p:spTgt spid="7">
                                            <p:txEl>
                                              <p:pRg st="7" end="7"/>
                                            </p:txEl>
                                          </p:spTgt>
                                        </p:tgtEl>
                                        <p:attrNameLst>
                                          <p:attrName>ppt_x</p:attrName>
                                        </p:attrNameLst>
                                      </p:cBhvr>
                                      <p:tavLst>
                                        <p:tav tm="0">
                                          <p:val>
                                            <p:strVal val="#ppt_x"/>
                                          </p:val>
                                        </p:tav>
                                        <p:tav tm="100000">
                                          <p:val>
                                            <p:strVal val="#ppt_x"/>
                                          </p:val>
                                        </p:tav>
                                      </p:tavLst>
                                    </p:anim>
                                    <p:anim calcmode="lin" valueType="num">
                                      <p:cBhvr>
                                        <p:cTn id="67" dur="1000" fill="hold"/>
                                        <p:tgtEl>
                                          <p:spTgt spid="7">
                                            <p:txEl>
                                              <p:pRg st="7" end="7"/>
                                            </p:txEl>
                                          </p:spTgt>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7">
                                            <p:txEl>
                                              <p:pRg st="8" end="8"/>
                                            </p:txEl>
                                          </p:spTgt>
                                        </p:tgtEl>
                                        <p:attrNameLst>
                                          <p:attrName>style.visibility</p:attrName>
                                        </p:attrNameLst>
                                      </p:cBhvr>
                                      <p:to>
                                        <p:strVal val="visible"/>
                                      </p:to>
                                    </p:set>
                                    <p:animEffect transition="in" filter="fade">
                                      <p:cBhvr>
                                        <p:cTn id="70" dur="1000"/>
                                        <p:tgtEl>
                                          <p:spTgt spid="7">
                                            <p:txEl>
                                              <p:pRg st="8" end="8"/>
                                            </p:txEl>
                                          </p:spTgt>
                                        </p:tgtEl>
                                      </p:cBhvr>
                                    </p:animEffect>
                                    <p:anim calcmode="lin" valueType="num">
                                      <p:cBhvr>
                                        <p:cTn id="71" dur="1000" fill="hold"/>
                                        <p:tgtEl>
                                          <p:spTgt spid="7">
                                            <p:txEl>
                                              <p:pRg st="8" end="8"/>
                                            </p:txEl>
                                          </p:spTgt>
                                        </p:tgtEl>
                                        <p:attrNameLst>
                                          <p:attrName>ppt_x</p:attrName>
                                        </p:attrNameLst>
                                      </p:cBhvr>
                                      <p:tavLst>
                                        <p:tav tm="0">
                                          <p:val>
                                            <p:strVal val="#ppt_x"/>
                                          </p:val>
                                        </p:tav>
                                        <p:tav tm="100000">
                                          <p:val>
                                            <p:strVal val="#ppt_x"/>
                                          </p:val>
                                        </p:tav>
                                      </p:tavLst>
                                    </p:anim>
                                    <p:anim calcmode="lin" valueType="num">
                                      <p:cBhvr>
                                        <p:cTn id="72" dur="1000" fill="hold"/>
                                        <p:tgtEl>
                                          <p:spTgt spid="7">
                                            <p:txEl>
                                              <p:pRg st="8" end="8"/>
                                            </p:txEl>
                                          </p:spTgt>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31" presetClass="entr" presetSubtype="0" fill="hold" nodeType="clickEffect">
                                  <p:stCondLst>
                                    <p:cond delay="0"/>
                                  </p:stCondLst>
                                  <p:childTnLst>
                                    <p:set>
                                      <p:cBhvr>
                                        <p:cTn id="76" dur="1" fill="hold">
                                          <p:stCondLst>
                                            <p:cond delay="0"/>
                                          </p:stCondLst>
                                        </p:cTn>
                                        <p:tgtEl>
                                          <p:spTgt spid="9">
                                            <p:txEl>
                                              <p:pRg st="0" end="0"/>
                                            </p:txEl>
                                          </p:spTgt>
                                        </p:tgtEl>
                                        <p:attrNameLst>
                                          <p:attrName>style.visibility</p:attrName>
                                        </p:attrNameLst>
                                      </p:cBhvr>
                                      <p:to>
                                        <p:strVal val="visible"/>
                                      </p:to>
                                    </p:set>
                                    <p:anim calcmode="lin" valueType="num">
                                      <p:cBhvr>
                                        <p:cTn id="77"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78"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79" dur="1000" fill="hold"/>
                                        <p:tgtEl>
                                          <p:spTgt spid="9">
                                            <p:txEl>
                                              <p:pRg st="0" end="0"/>
                                            </p:txEl>
                                          </p:spTgt>
                                        </p:tgtEl>
                                        <p:attrNameLst>
                                          <p:attrName>style.rotation</p:attrName>
                                        </p:attrNameLst>
                                      </p:cBhvr>
                                      <p:tavLst>
                                        <p:tav tm="0">
                                          <p:val>
                                            <p:fltVal val="90"/>
                                          </p:val>
                                        </p:tav>
                                        <p:tav tm="100000">
                                          <p:val>
                                            <p:fltVal val="0"/>
                                          </p:val>
                                        </p:tav>
                                      </p:tavLst>
                                    </p:anim>
                                    <p:animEffect transition="in" filter="fade">
                                      <p:cBhvr>
                                        <p:cTn id="80" dur="1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500A4-FAED-4298-B94B-C67F928BD249}"/>
              </a:ext>
            </a:extLst>
          </p:cNvPr>
          <p:cNvSpPr>
            <a:spLocks noGrp="1"/>
          </p:cNvSpPr>
          <p:nvPr>
            <p:ph type="title"/>
          </p:nvPr>
        </p:nvSpPr>
        <p:spPr>
          <a:xfrm>
            <a:off x="1752600" y="838200"/>
            <a:ext cx="7086600" cy="388938"/>
          </a:xfrm>
        </p:spPr>
        <p:txBody>
          <a:bodyPr/>
          <a:lstStyle/>
          <a:p>
            <a:pPr marL="457200" indent="-457200">
              <a:buFont typeface="Wingdings" panose="05000000000000000000" pitchFamily="2" charset="2"/>
              <a:buChar char="v"/>
            </a:pPr>
            <a:r>
              <a:rPr lang="en-US" sz="3200" b="1">
                <a:solidFill>
                  <a:schemeClr val="tx1"/>
                </a:solidFill>
                <a:effectLst/>
                <a:latin typeface="Times New Roman" panose="02020603050405020304" pitchFamily="18" charset="0"/>
                <a:ea typeface="Calibri" panose="020F0502020204030204" pitchFamily="34" charset="0"/>
              </a:rPr>
              <a:t>PHƯƠNG PHÁP NGHIÊN CỨU</a:t>
            </a:r>
            <a:endParaRPr lang="en-US"/>
          </a:p>
        </p:txBody>
      </p:sp>
      <p:sp>
        <p:nvSpPr>
          <p:cNvPr id="4" name="Date Placeholder 3">
            <a:extLst>
              <a:ext uri="{FF2B5EF4-FFF2-40B4-BE49-F238E27FC236}">
                <a16:creationId xmlns:a16="http://schemas.microsoft.com/office/drawing/2014/main" id="{706A634F-C68B-454D-BFA1-74BD241CE5DB}"/>
              </a:ext>
            </a:extLst>
          </p:cNvPr>
          <p:cNvSpPr>
            <a:spLocks noGrp="1"/>
          </p:cNvSpPr>
          <p:nvPr>
            <p:ph type="dt" sz="half" idx="10"/>
          </p:nvPr>
        </p:nvSpPr>
        <p:spPr/>
        <p:txBody>
          <a:bodyPr/>
          <a:lstStyle/>
          <a:p>
            <a:fld id="{48C01D3E-6E63-4FAB-9421-CB6D902F6AB5}" type="datetime1">
              <a:rPr lang="vi-VN" altLang="en-US" smtClean="0"/>
              <a:t>28/05/2021</a:t>
            </a:fld>
            <a:endParaRPr lang="en-US" altLang="en-US"/>
          </a:p>
        </p:txBody>
      </p:sp>
      <p:sp>
        <p:nvSpPr>
          <p:cNvPr id="5" name="Footer Placeholder 4">
            <a:extLst>
              <a:ext uri="{FF2B5EF4-FFF2-40B4-BE49-F238E27FC236}">
                <a16:creationId xmlns:a16="http://schemas.microsoft.com/office/drawing/2014/main" id="{87AEF9B3-52A7-42A5-BB14-83873BF445A6}"/>
              </a:ext>
            </a:extLst>
          </p:cNvPr>
          <p:cNvSpPr>
            <a:spLocks noGrp="1"/>
          </p:cNvSpPr>
          <p:nvPr>
            <p:ph type="ftr" sz="quarter" idx="11"/>
          </p:nvPr>
        </p:nvSpPr>
        <p:spPr/>
        <p:txBody>
          <a:bodyPr/>
          <a:lstStyle/>
          <a:p>
            <a:r>
              <a:rPr lang="en-US" altLang="en-US"/>
              <a:t>Trợ Lí Ảo Rose</a:t>
            </a:r>
          </a:p>
        </p:txBody>
      </p:sp>
      <p:sp>
        <p:nvSpPr>
          <p:cNvPr id="6" name="Slide Number Placeholder 5">
            <a:extLst>
              <a:ext uri="{FF2B5EF4-FFF2-40B4-BE49-F238E27FC236}">
                <a16:creationId xmlns:a16="http://schemas.microsoft.com/office/drawing/2014/main" id="{0397DED5-FADC-4B7F-9929-7327B351E037}"/>
              </a:ext>
            </a:extLst>
          </p:cNvPr>
          <p:cNvSpPr>
            <a:spLocks noGrp="1"/>
          </p:cNvSpPr>
          <p:nvPr>
            <p:ph type="sldNum" sz="quarter" idx="12"/>
          </p:nvPr>
        </p:nvSpPr>
        <p:spPr/>
        <p:txBody>
          <a:bodyPr/>
          <a:lstStyle/>
          <a:p>
            <a:fld id="{0F4F63AB-74FF-4D4D-9C96-7E67E70BF8FF}" type="slidenum">
              <a:rPr lang="en-US" altLang="en-US" smtClean="0"/>
              <a:pPr/>
              <a:t>12</a:t>
            </a:fld>
            <a:endParaRPr lang="en-US" altLang="en-US"/>
          </a:p>
        </p:txBody>
      </p:sp>
      <p:grpSp>
        <p:nvGrpSpPr>
          <p:cNvPr id="12" name="Group 11">
            <a:extLst>
              <a:ext uri="{FF2B5EF4-FFF2-40B4-BE49-F238E27FC236}">
                <a16:creationId xmlns:a16="http://schemas.microsoft.com/office/drawing/2014/main" id="{FDD50698-CA32-4137-8312-685AEF5A918F}"/>
              </a:ext>
            </a:extLst>
          </p:cNvPr>
          <p:cNvGrpSpPr/>
          <p:nvPr/>
        </p:nvGrpSpPr>
        <p:grpSpPr>
          <a:xfrm>
            <a:off x="1972751" y="1463043"/>
            <a:ext cx="1989649" cy="1636947"/>
            <a:chOff x="2997146" y="1243279"/>
            <a:chExt cx="3112228" cy="2079615"/>
          </a:xfrm>
        </p:grpSpPr>
        <p:pic>
          <p:nvPicPr>
            <p:cNvPr id="9" name="Graphic 8" descr="Lightbulb and gear">
              <a:extLst>
                <a:ext uri="{FF2B5EF4-FFF2-40B4-BE49-F238E27FC236}">
                  <a16:creationId xmlns:a16="http://schemas.microsoft.com/office/drawing/2014/main" id="{3514D8E9-CBD0-4A86-A9DB-3F0606AE586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97146" y="2149491"/>
              <a:ext cx="533399" cy="533400"/>
            </a:xfrm>
            <a:prstGeom prst="rect">
              <a:avLst/>
            </a:prstGeom>
          </p:spPr>
        </p:pic>
        <p:sp>
          <p:nvSpPr>
            <p:cNvPr id="10" name="Oval 9">
              <a:extLst>
                <a:ext uri="{FF2B5EF4-FFF2-40B4-BE49-F238E27FC236}">
                  <a16:creationId xmlns:a16="http://schemas.microsoft.com/office/drawing/2014/main" id="{5CA7D9C8-3FCB-4B00-9105-1B0D3510C301}"/>
                </a:ext>
              </a:extLst>
            </p:cNvPr>
            <p:cNvSpPr/>
            <p:nvPr/>
          </p:nvSpPr>
          <p:spPr>
            <a:xfrm>
              <a:off x="3518575" y="1243279"/>
              <a:ext cx="2590799" cy="20796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Times New Roman" panose="02020603050405020304" pitchFamily="18" charset="0"/>
                  <a:cs typeface="Times New Roman" panose="02020603050405020304" pitchFamily="18" charset="0"/>
                </a:rPr>
                <a:t>Ý TƯỞNG</a:t>
              </a:r>
            </a:p>
          </p:txBody>
        </p:sp>
      </p:grpSp>
      <p:sp>
        <p:nvSpPr>
          <p:cNvPr id="13" name="TextBox 12">
            <a:extLst>
              <a:ext uri="{FF2B5EF4-FFF2-40B4-BE49-F238E27FC236}">
                <a16:creationId xmlns:a16="http://schemas.microsoft.com/office/drawing/2014/main" id="{CA53A8E1-7B11-4EFB-B86D-6646D4D8D0E6}"/>
              </a:ext>
            </a:extLst>
          </p:cNvPr>
          <p:cNvSpPr txBox="1"/>
          <p:nvPr/>
        </p:nvSpPr>
        <p:spPr>
          <a:xfrm>
            <a:off x="4127268" y="1463043"/>
            <a:ext cx="4867497" cy="5221942"/>
          </a:xfrm>
          <a:prstGeom prst="rect">
            <a:avLst/>
          </a:prstGeom>
          <a:noFill/>
        </p:spPr>
        <p:txBody>
          <a:bodyPr wrap="square" rtlCol="0">
            <a:spAutoFit/>
          </a:bodyPr>
          <a:lstStyle/>
          <a:p>
            <a:pPr marL="342900" marR="0" lvl="0" indent="-342900">
              <a:lnSpc>
                <a:spcPct val="150000"/>
              </a:lnSpc>
              <a:spcBef>
                <a:spcPts val="0"/>
              </a:spcBef>
              <a:spcAft>
                <a:spcPts val="800"/>
              </a:spcAft>
              <a:buFont typeface="Wingdings" panose="05000000000000000000" pitchFamily="2" charset="2"/>
              <a:buChar char=""/>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Tìm hiểu địa điểm du lịch ở Đà Lạt.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800"/>
              </a:spcAft>
              <a:buFont typeface="Wingdings" panose="05000000000000000000" pitchFamily="2" charset="2"/>
              <a:buChar char=""/>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Tìm hiểu mọi thông tin nhu cầu du lịch đến Đà Lạt của người dùng.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800"/>
              </a:spcAft>
              <a:buFont typeface="Wingdings" panose="05000000000000000000" pitchFamily="2" charset="2"/>
              <a:buChar char=""/>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Đánh giá tính hiệu quả của việc nghiên cứu.</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800"/>
              </a:spcAft>
              <a:buFont typeface="Wingdings" panose="05000000000000000000" pitchFamily="2" charset="2"/>
              <a:buChar char=""/>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Thiết kế bố cục tạo trợ lí ảo trên giấy.</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800"/>
              </a:spcAft>
              <a:buFont typeface="Wingdings" panose="05000000000000000000" pitchFamily="2" charset="2"/>
              <a:buChar char=""/>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Cài đặt chương trình và thuật toán cho ý tưởng.</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800"/>
              </a:spcAft>
              <a:buFont typeface="Wingdings" panose="05000000000000000000" pitchFamily="2" charset="2"/>
              <a:buChar char=""/>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Dựa vào nhu cầu của người dùng để thiết kế bộ dataset phù hợp.</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800"/>
              </a:spcAft>
              <a:buFont typeface="Wingdings" panose="05000000000000000000" pitchFamily="2" charset="2"/>
              <a:buChar char=""/>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Tích hợp trợ lí ảo với API để tạo giao diện tương tác và bắt mắt.</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800"/>
              </a:spcAft>
              <a:buFont typeface="Wingdings" panose="05000000000000000000" pitchFamily="2" charset="2"/>
              <a:buChar char=""/>
            </a:pPr>
            <a:r>
              <a:rPr lang="en-US" sz="16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Kiểm tra kết quả và đưa ra hướng phát triển.</a:t>
            </a:r>
            <a:endParaRPr lang="en-US" sz="160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p:txBody>
      </p:sp>
      <p:sp>
        <p:nvSpPr>
          <p:cNvPr id="14" name="Oval 13">
            <a:extLst>
              <a:ext uri="{FF2B5EF4-FFF2-40B4-BE49-F238E27FC236}">
                <a16:creationId xmlns:a16="http://schemas.microsoft.com/office/drawing/2014/main" id="{44290D5C-D391-4B4D-8944-9EDEB00A5457}"/>
              </a:ext>
            </a:extLst>
          </p:cNvPr>
          <p:cNvSpPr/>
          <p:nvPr/>
        </p:nvSpPr>
        <p:spPr>
          <a:xfrm>
            <a:off x="2123240" y="4440258"/>
            <a:ext cx="1986276" cy="15498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Times New Roman" panose="02020603050405020304" pitchFamily="18" charset="0"/>
                <a:cs typeface="Times New Roman" panose="02020603050405020304" pitchFamily="18" charset="0"/>
              </a:rPr>
              <a:t>THIẾT KẾ LƯU ĐỒ GIẢI THUẬT</a:t>
            </a:r>
          </a:p>
        </p:txBody>
      </p:sp>
      <p:sp>
        <p:nvSpPr>
          <p:cNvPr id="11" name="Rectangle: Rounded Corners 10">
            <a:extLst>
              <a:ext uri="{FF2B5EF4-FFF2-40B4-BE49-F238E27FC236}">
                <a16:creationId xmlns:a16="http://schemas.microsoft.com/office/drawing/2014/main" id="{69D8D52E-107E-4556-8A1A-B99959D0EB57}"/>
              </a:ext>
            </a:extLst>
          </p:cNvPr>
          <p:cNvSpPr/>
          <p:nvPr/>
        </p:nvSpPr>
        <p:spPr>
          <a:xfrm>
            <a:off x="-10897" y="2437901"/>
            <a:ext cx="1752600" cy="2438400"/>
          </a:xfrm>
          <a:prstGeom prst="roundRect">
            <a:avLst/>
          </a:prstGeom>
          <a:effectLst>
            <a:reflection blurRad="6350" stA="50000" endA="300" endPos="55500" dist="1016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rgbClr val="222222"/>
                </a:solidFill>
                <a:effectLst/>
                <a:latin typeface="Times New Roman" panose="02020603050405020304" pitchFamily="18" charset="0"/>
                <a:ea typeface="Times New Roman" panose="02020603050405020304" pitchFamily="18" charset="0"/>
              </a:rPr>
              <a:t>Cài đặt giải thuật (ý tưởng và lưu đồ các thuật toán)</a:t>
            </a:r>
          </a:p>
        </p:txBody>
      </p:sp>
      <p:grpSp>
        <p:nvGrpSpPr>
          <p:cNvPr id="19" name="Group 18">
            <a:extLst>
              <a:ext uri="{FF2B5EF4-FFF2-40B4-BE49-F238E27FC236}">
                <a16:creationId xmlns:a16="http://schemas.microsoft.com/office/drawing/2014/main" id="{F89D80A2-8D88-4FD5-A150-BF6CF4FD245E}"/>
              </a:ext>
            </a:extLst>
          </p:cNvPr>
          <p:cNvGrpSpPr/>
          <p:nvPr/>
        </p:nvGrpSpPr>
        <p:grpSpPr>
          <a:xfrm>
            <a:off x="597275" y="1940453"/>
            <a:ext cx="1375476" cy="3493542"/>
            <a:chOff x="597275" y="1940453"/>
            <a:chExt cx="1375476" cy="3493542"/>
          </a:xfrm>
        </p:grpSpPr>
        <p:sp>
          <p:nvSpPr>
            <p:cNvPr id="16" name="Arrow: Bent 15">
              <a:extLst>
                <a:ext uri="{FF2B5EF4-FFF2-40B4-BE49-F238E27FC236}">
                  <a16:creationId xmlns:a16="http://schemas.microsoft.com/office/drawing/2014/main" id="{2F9DCD48-0725-4050-9EF1-523753F26479}"/>
                </a:ext>
              </a:extLst>
            </p:cNvPr>
            <p:cNvSpPr/>
            <p:nvPr/>
          </p:nvSpPr>
          <p:spPr>
            <a:xfrm>
              <a:off x="597275" y="1940453"/>
              <a:ext cx="1375476" cy="41986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a:extLst>
                <a:ext uri="{FF2B5EF4-FFF2-40B4-BE49-F238E27FC236}">
                  <a16:creationId xmlns:a16="http://schemas.microsoft.com/office/drawing/2014/main" id="{C6FFDBC4-F91C-4F11-BEB9-6549BCFB6825}"/>
                </a:ext>
              </a:extLst>
            </p:cNvPr>
            <p:cNvSpPr/>
            <p:nvPr/>
          </p:nvSpPr>
          <p:spPr>
            <a:xfrm flipV="1">
              <a:off x="597275" y="5014135"/>
              <a:ext cx="1375476" cy="41986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1" name="Oval 20">
            <a:extLst>
              <a:ext uri="{FF2B5EF4-FFF2-40B4-BE49-F238E27FC236}">
                <a16:creationId xmlns:a16="http://schemas.microsoft.com/office/drawing/2014/main" id="{E40ACF73-0685-409D-BA1A-140395476F91}"/>
              </a:ext>
            </a:extLst>
          </p:cNvPr>
          <p:cNvSpPr/>
          <p:nvPr/>
        </p:nvSpPr>
        <p:spPr>
          <a:xfrm>
            <a:off x="3629" y="2756216"/>
            <a:ext cx="1752600" cy="154981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Times New Roman" panose="02020603050405020304" pitchFamily="18" charset="0"/>
                <a:cs typeface="Times New Roman" panose="02020603050405020304" pitchFamily="18" charset="0"/>
              </a:rPr>
              <a:t>THIẾT KẾ LƯU ĐỒ GIẢI THUẬT</a:t>
            </a:r>
          </a:p>
        </p:txBody>
      </p:sp>
      <p:pic>
        <p:nvPicPr>
          <p:cNvPr id="23" name="Picture 22">
            <a:extLst>
              <a:ext uri="{FF2B5EF4-FFF2-40B4-BE49-F238E27FC236}">
                <a16:creationId xmlns:a16="http://schemas.microsoft.com/office/drawing/2014/main" id="{468E597E-5EEA-4350-9223-78EE605243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4288" y="1367815"/>
            <a:ext cx="6715960" cy="4803452"/>
          </a:xfrm>
          <a:prstGeom prst="rect">
            <a:avLst/>
          </a:prstGeom>
        </p:spPr>
      </p:pic>
      <p:sp>
        <p:nvSpPr>
          <p:cNvPr id="24" name="Arrow: Right 23">
            <a:extLst>
              <a:ext uri="{FF2B5EF4-FFF2-40B4-BE49-F238E27FC236}">
                <a16:creationId xmlns:a16="http://schemas.microsoft.com/office/drawing/2014/main" id="{E86A7D32-86CB-43BA-B16F-D9B175E433FD}"/>
              </a:ext>
            </a:extLst>
          </p:cNvPr>
          <p:cNvSpPr/>
          <p:nvPr/>
        </p:nvSpPr>
        <p:spPr>
          <a:xfrm>
            <a:off x="1796764" y="3316276"/>
            <a:ext cx="484540" cy="3843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6922148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3">
                                            <p:txEl>
                                              <p:pRg st="0" end="0"/>
                                            </p:txEl>
                                          </p:spTgt>
                                        </p:tgtEl>
                                        <p:attrNameLst>
                                          <p:attrName>style.visibility</p:attrName>
                                        </p:attrNameLst>
                                      </p:cBhvr>
                                      <p:to>
                                        <p:strVal val="visible"/>
                                      </p:to>
                                    </p:set>
                                    <p:anim calcmode="lin" valueType="num">
                                      <p:cBhvr additive="base">
                                        <p:cTn id="25"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xEl>
                                              <p:pRg st="1" end="1"/>
                                            </p:txEl>
                                          </p:spTgt>
                                        </p:tgtEl>
                                        <p:attrNameLst>
                                          <p:attrName>style.visibility</p:attrName>
                                        </p:attrNameLst>
                                      </p:cBhvr>
                                      <p:to>
                                        <p:strVal val="visible"/>
                                      </p:to>
                                    </p:set>
                                    <p:anim calcmode="lin" valueType="num">
                                      <p:cBhvr additive="base">
                                        <p:cTn id="31" dur="500" fill="hold"/>
                                        <p:tgtEl>
                                          <p:spTgt spid="1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3">
                                            <p:txEl>
                                              <p:pRg st="2" end="2"/>
                                            </p:txEl>
                                          </p:spTgt>
                                        </p:tgtEl>
                                        <p:attrNameLst>
                                          <p:attrName>style.visibility</p:attrName>
                                        </p:attrNameLst>
                                      </p:cBhvr>
                                      <p:to>
                                        <p:strVal val="visible"/>
                                      </p:to>
                                    </p:set>
                                    <p:anim calcmode="lin" valueType="num">
                                      <p:cBhvr additive="base">
                                        <p:cTn id="37" dur="500" fill="hold"/>
                                        <p:tgtEl>
                                          <p:spTgt spid="13">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3">
                                            <p:txEl>
                                              <p:pRg st="3" end="3"/>
                                            </p:txEl>
                                          </p:spTgt>
                                        </p:tgtEl>
                                        <p:attrNameLst>
                                          <p:attrName>style.visibility</p:attrName>
                                        </p:attrNameLst>
                                      </p:cBhvr>
                                      <p:to>
                                        <p:strVal val="visible"/>
                                      </p:to>
                                    </p:set>
                                    <p:anim calcmode="lin" valueType="num">
                                      <p:cBhvr additive="base">
                                        <p:cTn id="43" dur="500" fill="hold"/>
                                        <p:tgtEl>
                                          <p:spTgt spid="13">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3">
                                            <p:txEl>
                                              <p:pRg st="4" end="4"/>
                                            </p:txEl>
                                          </p:spTgt>
                                        </p:tgtEl>
                                        <p:attrNameLst>
                                          <p:attrName>style.visibility</p:attrName>
                                        </p:attrNameLst>
                                      </p:cBhvr>
                                      <p:to>
                                        <p:strVal val="visible"/>
                                      </p:to>
                                    </p:set>
                                    <p:anim calcmode="lin" valueType="num">
                                      <p:cBhvr additive="base">
                                        <p:cTn id="49" dur="500" fill="hold"/>
                                        <p:tgtEl>
                                          <p:spTgt spid="1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13">
                                            <p:txEl>
                                              <p:pRg st="5" end="5"/>
                                            </p:txEl>
                                          </p:spTgt>
                                        </p:tgtEl>
                                        <p:attrNameLst>
                                          <p:attrName>style.visibility</p:attrName>
                                        </p:attrNameLst>
                                      </p:cBhvr>
                                      <p:to>
                                        <p:strVal val="visible"/>
                                      </p:to>
                                    </p:set>
                                    <p:anim calcmode="lin" valueType="num">
                                      <p:cBhvr additive="base">
                                        <p:cTn id="55" dur="500" fill="hold"/>
                                        <p:tgtEl>
                                          <p:spTgt spid="13">
                                            <p:txEl>
                                              <p:pRg st="5" end="5"/>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13">
                                            <p:txEl>
                                              <p:pRg st="6" end="6"/>
                                            </p:txEl>
                                          </p:spTgt>
                                        </p:tgtEl>
                                        <p:attrNameLst>
                                          <p:attrName>style.visibility</p:attrName>
                                        </p:attrNameLst>
                                      </p:cBhvr>
                                      <p:to>
                                        <p:strVal val="visible"/>
                                      </p:to>
                                    </p:set>
                                    <p:anim calcmode="lin" valueType="num">
                                      <p:cBhvr additive="base">
                                        <p:cTn id="61" dur="500" fill="hold"/>
                                        <p:tgtEl>
                                          <p:spTgt spid="13">
                                            <p:txEl>
                                              <p:pRg st="6" end="6"/>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3">
                                            <p:txEl>
                                              <p:pRg st="7" end="7"/>
                                            </p:txEl>
                                          </p:spTgt>
                                        </p:tgtEl>
                                        <p:attrNameLst>
                                          <p:attrName>style.visibility</p:attrName>
                                        </p:attrNameLst>
                                      </p:cBhvr>
                                      <p:to>
                                        <p:strVal val="visible"/>
                                      </p:to>
                                    </p:set>
                                    <p:anim calcmode="lin" valueType="num">
                                      <p:cBhvr additive="base">
                                        <p:cTn id="67" dur="500" fill="hold"/>
                                        <p:tgtEl>
                                          <p:spTgt spid="13">
                                            <p:txEl>
                                              <p:pRg st="7" end="7"/>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fade">
                                      <p:cBhvr>
                                        <p:cTn id="73" dur="500"/>
                                        <p:tgtEl>
                                          <p:spTgt spid="14"/>
                                        </p:tgtEl>
                                      </p:cBhvr>
                                    </p:animEffect>
                                  </p:childTnLst>
                                </p:cTn>
                              </p:par>
                            </p:childTnLst>
                          </p:cTn>
                        </p:par>
                      </p:childTnLst>
                    </p:cTn>
                  </p:par>
                  <p:par>
                    <p:cTn id="74" fill="hold">
                      <p:stCondLst>
                        <p:cond delay="indefinite"/>
                      </p:stCondLst>
                      <p:childTnLst>
                        <p:par>
                          <p:cTn id="75" fill="hold">
                            <p:stCondLst>
                              <p:cond delay="0"/>
                            </p:stCondLst>
                            <p:childTnLst>
                              <p:par>
                                <p:cTn id="76" presetID="12" presetClass="exit" presetSubtype="4" fill="hold" grpId="1" nodeType="clickEffect">
                                  <p:stCondLst>
                                    <p:cond delay="0"/>
                                  </p:stCondLst>
                                  <p:childTnLst>
                                    <p:anim calcmode="lin" valueType="num">
                                      <p:cBhvr additive="base">
                                        <p:cTn id="77" dur="500"/>
                                        <p:tgtEl>
                                          <p:spTgt spid="11"/>
                                        </p:tgtEl>
                                        <p:attrNameLst>
                                          <p:attrName>ppt_y</p:attrName>
                                        </p:attrNameLst>
                                      </p:cBhvr>
                                      <p:tavLst>
                                        <p:tav tm="0">
                                          <p:val>
                                            <p:strVal val="#ppt_y"/>
                                          </p:val>
                                        </p:tav>
                                        <p:tav tm="100000">
                                          <p:val>
                                            <p:strVal val="#ppt_y+#ppt_h*1.125000"/>
                                          </p:val>
                                        </p:tav>
                                      </p:tavLst>
                                    </p:anim>
                                    <p:animEffect transition="out" filter="wipe(down)">
                                      <p:cBhvr>
                                        <p:cTn id="78" dur="500"/>
                                        <p:tgtEl>
                                          <p:spTgt spid="11"/>
                                        </p:tgtEl>
                                      </p:cBhvr>
                                    </p:animEffect>
                                    <p:set>
                                      <p:cBhvr>
                                        <p:cTn id="79" dur="1" fill="hold">
                                          <p:stCondLst>
                                            <p:cond delay="499"/>
                                          </p:stCondLst>
                                        </p:cTn>
                                        <p:tgtEl>
                                          <p:spTgt spid="11"/>
                                        </p:tgtEl>
                                        <p:attrNameLst>
                                          <p:attrName>style.visibility</p:attrName>
                                        </p:attrNameLst>
                                      </p:cBhvr>
                                      <p:to>
                                        <p:strVal val="hidden"/>
                                      </p:to>
                                    </p:set>
                                  </p:childTnLst>
                                </p:cTn>
                              </p:par>
                              <p:par>
                                <p:cTn id="80" presetID="12" presetClass="exit" presetSubtype="4" fill="hold" nodeType="withEffect">
                                  <p:stCondLst>
                                    <p:cond delay="0"/>
                                  </p:stCondLst>
                                  <p:childTnLst>
                                    <p:anim calcmode="lin" valueType="num">
                                      <p:cBhvr additive="base">
                                        <p:cTn id="81" dur="500"/>
                                        <p:tgtEl>
                                          <p:spTgt spid="19"/>
                                        </p:tgtEl>
                                        <p:attrNameLst>
                                          <p:attrName>ppt_y</p:attrName>
                                        </p:attrNameLst>
                                      </p:cBhvr>
                                      <p:tavLst>
                                        <p:tav tm="0">
                                          <p:val>
                                            <p:strVal val="#ppt_y"/>
                                          </p:val>
                                        </p:tav>
                                        <p:tav tm="100000">
                                          <p:val>
                                            <p:strVal val="#ppt_y+#ppt_h*1.125000"/>
                                          </p:val>
                                        </p:tav>
                                      </p:tavLst>
                                    </p:anim>
                                    <p:animEffect transition="out" filter="wipe(down)">
                                      <p:cBhvr>
                                        <p:cTn id="82" dur="500"/>
                                        <p:tgtEl>
                                          <p:spTgt spid="19"/>
                                        </p:tgtEl>
                                      </p:cBhvr>
                                    </p:animEffect>
                                    <p:set>
                                      <p:cBhvr>
                                        <p:cTn id="83" dur="1" fill="hold">
                                          <p:stCondLst>
                                            <p:cond delay="499"/>
                                          </p:stCondLst>
                                        </p:cTn>
                                        <p:tgtEl>
                                          <p:spTgt spid="19"/>
                                        </p:tgtEl>
                                        <p:attrNameLst>
                                          <p:attrName>style.visibility</p:attrName>
                                        </p:attrNameLst>
                                      </p:cBhvr>
                                      <p:to>
                                        <p:strVal val="hidden"/>
                                      </p:to>
                                    </p:set>
                                  </p:childTnLst>
                                </p:cTn>
                              </p:par>
                              <p:par>
                                <p:cTn id="84" presetID="12" presetClass="exit" presetSubtype="4" fill="hold" nodeType="withEffect">
                                  <p:stCondLst>
                                    <p:cond delay="0"/>
                                  </p:stCondLst>
                                  <p:childTnLst>
                                    <p:anim calcmode="lin" valueType="num">
                                      <p:cBhvr additive="base">
                                        <p:cTn id="85" dur="500"/>
                                        <p:tgtEl>
                                          <p:spTgt spid="12"/>
                                        </p:tgtEl>
                                        <p:attrNameLst>
                                          <p:attrName>ppt_y</p:attrName>
                                        </p:attrNameLst>
                                      </p:cBhvr>
                                      <p:tavLst>
                                        <p:tav tm="0">
                                          <p:val>
                                            <p:strVal val="#ppt_y"/>
                                          </p:val>
                                        </p:tav>
                                        <p:tav tm="100000">
                                          <p:val>
                                            <p:strVal val="#ppt_y+#ppt_h*1.125000"/>
                                          </p:val>
                                        </p:tav>
                                      </p:tavLst>
                                    </p:anim>
                                    <p:animEffect transition="out" filter="wipe(down)">
                                      <p:cBhvr>
                                        <p:cTn id="86" dur="500"/>
                                        <p:tgtEl>
                                          <p:spTgt spid="12"/>
                                        </p:tgtEl>
                                      </p:cBhvr>
                                    </p:animEffect>
                                    <p:set>
                                      <p:cBhvr>
                                        <p:cTn id="87" dur="1" fill="hold">
                                          <p:stCondLst>
                                            <p:cond delay="499"/>
                                          </p:stCondLst>
                                        </p:cTn>
                                        <p:tgtEl>
                                          <p:spTgt spid="12"/>
                                        </p:tgtEl>
                                        <p:attrNameLst>
                                          <p:attrName>style.visibility</p:attrName>
                                        </p:attrNameLst>
                                      </p:cBhvr>
                                      <p:to>
                                        <p:strVal val="hidden"/>
                                      </p:to>
                                    </p:set>
                                  </p:childTnLst>
                                </p:cTn>
                              </p:par>
                              <p:par>
                                <p:cTn id="88" presetID="12" presetClass="exit" presetSubtype="4" fill="hold" grpId="0" nodeType="withEffect">
                                  <p:stCondLst>
                                    <p:cond delay="0"/>
                                  </p:stCondLst>
                                  <p:childTnLst>
                                    <p:anim calcmode="lin" valueType="num">
                                      <p:cBhvr additive="base">
                                        <p:cTn id="89" dur="500"/>
                                        <p:tgtEl>
                                          <p:spTgt spid="13">
                                            <p:txEl>
                                              <p:pRg st="0" end="0"/>
                                            </p:txEl>
                                          </p:spTgt>
                                        </p:tgtEl>
                                        <p:attrNameLst>
                                          <p:attrName>ppt_y</p:attrName>
                                        </p:attrNameLst>
                                      </p:cBhvr>
                                      <p:tavLst>
                                        <p:tav tm="0">
                                          <p:val>
                                            <p:strVal val="#ppt_y"/>
                                          </p:val>
                                        </p:tav>
                                        <p:tav tm="100000">
                                          <p:val>
                                            <p:strVal val="#ppt_y+#ppt_h*1.125000"/>
                                          </p:val>
                                        </p:tav>
                                      </p:tavLst>
                                    </p:anim>
                                    <p:animEffect transition="out" filter="wipe(down)">
                                      <p:cBhvr>
                                        <p:cTn id="90" dur="500"/>
                                        <p:tgtEl>
                                          <p:spTgt spid="13">
                                            <p:txEl>
                                              <p:pRg st="0" end="0"/>
                                            </p:txEl>
                                          </p:spTgt>
                                        </p:tgtEl>
                                      </p:cBhvr>
                                    </p:animEffect>
                                    <p:set>
                                      <p:cBhvr>
                                        <p:cTn id="91" dur="1" fill="hold">
                                          <p:stCondLst>
                                            <p:cond delay="499"/>
                                          </p:stCondLst>
                                        </p:cTn>
                                        <p:tgtEl>
                                          <p:spTgt spid="13">
                                            <p:txEl>
                                              <p:pRg st="0" end="0"/>
                                            </p:txEl>
                                          </p:spTgt>
                                        </p:tgtEl>
                                        <p:attrNameLst>
                                          <p:attrName>style.visibility</p:attrName>
                                        </p:attrNameLst>
                                      </p:cBhvr>
                                      <p:to>
                                        <p:strVal val="hidden"/>
                                      </p:to>
                                    </p:set>
                                  </p:childTnLst>
                                </p:cTn>
                              </p:par>
                              <p:par>
                                <p:cTn id="92" presetID="12" presetClass="exit" presetSubtype="4" fill="hold" grpId="0" nodeType="withEffect">
                                  <p:stCondLst>
                                    <p:cond delay="0"/>
                                  </p:stCondLst>
                                  <p:childTnLst>
                                    <p:anim calcmode="lin" valueType="num">
                                      <p:cBhvr additive="base">
                                        <p:cTn id="93" dur="500"/>
                                        <p:tgtEl>
                                          <p:spTgt spid="13">
                                            <p:txEl>
                                              <p:pRg st="1" end="1"/>
                                            </p:txEl>
                                          </p:spTgt>
                                        </p:tgtEl>
                                        <p:attrNameLst>
                                          <p:attrName>ppt_y</p:attrName>
                                        </p:attrNameLst>
                                      </p:cBhvr>
                                      <p:tavLst>
                                        <p:tav tm="0">
                                          <p:val>
                                            <p:strVal val="#ppt_y"/>
                                          </p:val>
                                        </p:tav>
                                        <p:tav tm="100000">
                                          <p:val>
                                            <p:strVal val="#ppt_y+#ppt_h*1.125000"/>
                                          </p:val>
                                        </p:tav>
                                      </p:tavLst>
                                    </p:anim>
                                    <p:animEffect transition="out" filter="wipe(down)">
                                      <p:cBhvr>
                                        <p:cTn id="94" dur="500"/>
                                        <p:tgtEl>
                                          <p:spTgt spid="13">
                                            <p:txEl>
                                              <p:pRg st="1" end="1"/>
                                            </p:txEl>
                                          </p:spTgt>
                                        </p:tgtEl>
                                      </p:cBhvr>
                                    </p:animEffect>
                                    <p:set>
                                      <p:cBhvr>
                                        <p:cTn id="95" dur="1" fill="hold">
                                          <p:stCondLst>
                                            <p:cond delay="499"/>
                                          </p:stCondLst>
                                        </p:cTn>
                                        <p:tgtEl>
                                          <p:spTgt spid="13">
                                            <p:txEl>
                                              <p:pRg st="1" end="1"/>
                                            </p:txEl>
                                          </p:spTgt>
                                        </p:tgtEl>
                                        <p:attrNameLst>
                                          <p:attrName>style.visibility</p:attrName>
                                        </p:attrNameLst>
                                      </p:cBhvr>
                                      <p:to>
                                        <p:strVal val="hidden"/>
                                      </p:to>
                                    </p:set>
                                  </p:childTnLst>
                                </p:cTn>
                              </p:par>
                              <p:par>
                                <p:cTn id="96" presetID="12" presetClass="exit" presetSubtype="4" fill="hold" grpId="0" nodeType="withEffect">
                                  <p:stCondLst>
                                    <p:cond delay="0"/>
                                  </p:stCondLst>
                                  <p:childTnLst>
                                    <p:anim calcmode="lin" valueType="num">
                                      <p:cBhvr additive="base">
                                        <p:cTn id="97" dur="500"/>
                                        <p:tgtEl>
                                          <p:spTgt spid="13">
                                            <p:txEl>
                                              <p:pRg st="2" end="2"/>
                                            </p:txEl>
                                          </p:spTgt>
                                        </p:tgtEl>
                                        <p:attrNameLst>
                                          <p:attrName>ppt_y</p:attrName>
                                        </p:attrNameLst>
                                      </p:cBhvr>
                                      <p:tavLst>
                                        <p:tav tm="0">
                                          <p:val>
                                            <p:strVal val="#ppt_y"/>
                                          </p:val>
                                        </p:tav>
                                        <p:tav tm="100000">
                                          <p:val>
                                            <p:strVal val="#ppt_y+#ppt_h*1.125000"/>
                                          </p:val>
                                        </p:tav>
                                      </p:tavLst>
                                    </p:anim>
                                    <p:animEffect transition="out" filter="wipe(down)">
                                      <p:cBhvr>
                                        <p:cTn id="98" dur="500"/>
                                        <p:tgtEl>
                                          <p:spTgt spid="13">
                                            <p:txEl>
                                              <p:pRg st="2" end="2"/>
                                            </p:txEl>
                                          </p:spTgt>
                                        </p:tgtEl>
                                      </p:cBhvr>
                                    </p:animEffect>
                                    <p:set>
                                      <p:cBhvr>
                                        <p:cTn id="99" dur="1" fill="hold">
                                          <p:stCondLst>
                                            <p:cond delay="499"/>
                                          </p:stCondLst>
                                        </p:cTn>
                                        <p:tgtEl>
                                          <p:spTgt spid="13">
                                            <p:txEl>
                                              <p:pRg st="2" end="2"/>
                                            </p:txEl>
                                          </p:spTgt>
                                        </p:tgtEl>
                                        <p:attrNameLst>
                                          <p:attrName>style.visibility</p:attrName>
                                        </p:attrNameLst>
                                      </p:cBhvr>
                                      <p:to>
                                        <p:strVal val="hidden"/>
                                      </p:to>
                                    </p:set>
                                  </p:childTnLst>
                                </p:cTn>
                              </p:par>
                              <p:par>
                                <p:cTn id="100" presetID="12" presetClass="exit" presetSubtype="4" fill="hold" grpId="0" nodeType="withEffect">
                                  <p:stCondLst>
                                    <p:cond delay="0"/>
                                  </p:stCondLst>
                                  <p:childTnLst>
                                    <p:anim calcmode="lin" valueType="num">
                                      <p:cBhvr additive="base">
                                        <p:cTn id="101" dur="500"/>
                                        <p:tgtEl>
                                          <p:spTgt spid="13">
                                            <p:txEl>
                                              <p:pRg st="3" end="3"/>
                                            </p:txEl>
                                          </p:spTgt>
                                        </p:tgtEl>
                                        <p:attrNameLst>
                                          <p:attrName>ppt_y</p:attrName>
                                        </p:attrNameLst>
                                      </p:cBhvr>
                                      <p:tavLst>
                                        <p:tav tm="0">
                                          <p:val>
                                            <p:strVal val="#ppt_y"/>
                                          </p:val>
                                        </p:tav>
                                        <p:tav tm="100000">
                                          <p:val>
                                            <p:strVal val="#ppt_y+#ppt_h*1.125000"/>
                                          </p:val>
                                        </p:tav>
                                      </p:tavLst>
                                    </p:anim>
                                    <p:animEffect transition="out" filter="wipe(down)">
                                      <p:cBhvr>
                                        <p:cTn id="102" dur="500"/>
                                        <p:tgtEl>
                                          <p:spTgt spid="13">
                                            <p:txEl>
                                              <p:pRg st="3" end="3"/>
                                            </p:txEl>
                                          </p:spTgt>
                                        </p:tgtEl>
                                      </p:cBhvr>
                                    </p:animEffect>
                                    <p:set>
                                      <p:cBhvr>
                                        <p:cTn id="103" dur="1" fill="hold">
                                          <p:stCondLst>
                                            <p:cond delay="499"/>
                                          </p:stCondLst>
                                        </p:cTn>
                                        <p:tgtEl>
                                          <p:spTgt spid="13">
                                            <p:txEl>
                                              <p:pRg st="3" end="3"/>
                                            </p:txEl>
                                          </p:spTgt>
                                        </p:tgtEl>
                                        <p:attrNameLst>
                                          <p:attrName>style.visibility</p:attrName>
                                        </p:attrNameLst>
                                      </p:cBhvr>
                                      <p:to>
                                        <p:strVal val="hidden"/>
                                      </p:to>
                                    </p:set>
                                  </p:childTnLst>
                                </p:cTn>
                              </p:par>
                              <p:par>
                                <p:cTn id="104" presetID="12" presetClass="exit" presetSubtype="4" fill="hold" grpId="0" nodeType="withEffect">
                                  <p:stCondLst>
                                    <p:cond delay="0"/>
                                  </p:stCondLst>
                                  <p:childTnLst>
                                    <p:anim calcmode="lin" valueType="num">
                                      <p:cBhvr additive="base">
                                        <p:cTn id="105" dur="500"/>
                                        <p:tgtEl>
                                          <p:spTgt spid="13">
                                            <p:txEl>
                                              <p:pRg st="4" end="4"/>
                                            </p:txEl>
                                          </p:spTgt>
                                        </p:tgtEl>
                                        <p:attrNameLst>
                                          <p:attrName>ppt_y</p:attrName>
                                        </p:attrNameLst>
                                      </p:cBhvr>
                                      <p:tavLst>
                                        <p:tav tm="0">
                                          <p:val>
                                            <p:strVal val="#ppt_y"/>
                                          </p:val>
                                        </p:tav>
                                        <p:tav tm="100000">
                                          <p:val>
                                            <p:strVal val="#ppt_y+#ppt_h*1.125000"/>
                                          </p:val>
                                        </p:tav>
                                      </p:tavLst>
                                    </p:anim>
                                    <p:animEffect transition="out" filter="wipe(down)">
                                      <p:cBhvr>
                                        <p:cTn id="106" dur="500"/>
                                        <p:tgtEl>
                                          <p:spTgt spid="13">
                                            <p:txEl>
                                              <p:pRg st="4" end="4"/>
                                            </p:txEl>
                                          </p:spTgt>
                                        </p:tgtEl>
                                      </p:cBhvr>
                                    </p:animEffect>
                                    <p:set>
                                      <p:cBhvr>
                                        <p:cTn id="107" dur="1" fill="hold">
                                          <p:stCondLst>
                                            <p:cond delay="499"/>
                                          </p:stCondLst>
                                        </p:cTn>
                                        <p:tgtEl>
                                          <p:spTgt spid="13">
                                            <p:txEl>
                                              <p:pRg st="4" end="4"/>
                                            </p:txEl>
                                          </p:spTgt>
                                        </p:tgtEl>
                                        <p:attrNameLst>
                                          <p:attrName>style.visibility</p:attrName>
                                        </p:attrNameLst>
                                      </p:cBhvr>
                                      <p:to>
                                        <p:strVal val="hidden"/>
                                      </p:to>
                                    </p:set>
                                  </p:childTnLst>
                                </p:cTn>
                              </p:par>
                              <p:par>
                                <p:cTn id="108" presetID="12" presetClass="exit" presetSubtype="4" fill="hold" grpId="0" nodeType="withEffect">
                                  <p:stCondLst>
                                    <p:cond delay="0"/>
                                  </p:stCondLst>
                                  <p:childTnLst>
                                    <p:anim calcmode="lin" valueType="num">
                                      <p:cBhvr additive="base">
                                        <p:cTn id="109" dur="500"/>
                                        <p:tgtEl>
                                          <p:spTgt spid="13">
                                            <p:txEl>
                                              <p:pRg st="5" end="5"/>
                                            </p:txEl>
                                          </p:spTgt>
                                        </p:tgtEl>
                                        <p:attrNameLst>
                                          <p:attrName>ppt_y</p:attrName>
                                        </p:attrNameLst>
                                      </p:cBhvr>
                                      <p:tavLst>
                                        <p:tav tm="0">
                                          <p:val>
                                            <p:strVal val="#ppt_y"/>
                                          </p:val>
                                        </p:tav>
                                        <p:tav tm="100000">
                                          <p:val>
                                            <p:strVal val="#ppt_y+#ppt_h*1.125000"/>
                                          </p:val>
                                        </p:tav>
                                      </p:tavLst>
                                    </p:anim>
                                    <p:animEffect transition="out" filter="wipe(down)">
                                      <p:cBhvr>
                                        <p:cTn id="110" dur="500"/>
                                        <p:tgtEl>
                                          <p:spTgt spid="13">
                                            <p:txEl>
                                              <p:pRg st="5" end="5"/>
                                            </p:txEl>
                                          </p:spTgt>
                                        </p:tgtEl>
                                      </p:cBhvr>
                                    </p:animEffect>
                                    <p:set>
                                      <p:cBhvr>
                                        <p:cTn id="111" dur="1" fill="hold">
                                          <p:stCondLst>
                                            <p:cond delay="499"/>
                                          </p:stCondLst>
                                        </p:cTn>
                                        <p:tgtEl>
                                          <p:spTgt spid="13">
                                            <p:txEl>
                                              <p:pRg st="5" end="5"/>
                                            </p:txEl>
                                          </p:spTgt>
                                        </p:tgtEl>
                                        <p:attrNameLst>
                                          <p:attrName>style.visibility</p:attrName>
                                        </p:attrNameLst>
                                      </p:cBhvr>
                                      <p:to>
                                        <p:strVal val="hidden"/>
                                      </p:to>
                                    </p:set>
                                  </p:childTnLst>
                                </p:cTn>
                              </p:par>
                              <p:par>
                                <p:cTn id="112" presetID="12" presetClass="exit" presetSubtype="4" fill="hold" grpId="0" nodeType="withEffect">
                                  <p:stCondLst>
                                    <p:cond delay="0"/>
                                  </p:stCondLst>
                                  <p:childTnLst>
                                    <p:anim calcmode="lin" valueType="num">
                                      <p:cBhvr additive="base">
                                        <p:cTn id="113" dur="500"/>
                                        <p:tgtEl>
                                          <p:spTgt spid="13">
                                            <p:txEl>
                                              <p:pRg st="6" end="6"/>
                                            </p:txEl>
                                          </p:spTgt>
                                        </p:tgtEl>
                                        <p:attrNameLst>
                                          <p:attrName>ppt_y</p:attrName>
                                        </p:attrNameLst>
                                      </p:cBhvr>
                                      <p:tavLst>
                                        <p:tav tm="0">
                                          <p:val>
                                            <p:strVal val="#ppt_y"/>
                                          </p:val>
                                        </p:tav>
                                        <p:tav tm="100000">
                                          <p:val>
                                            <p:strVal val="#ppt_y+#ppt_h*1.125000"/>
                                          </p:val>
                                        </p:tav>
                                      </p:tavLst>
                                    </p:anim>
                                    <p:animEffect transition="out" filter="wipe(down)">
                                      <p:cBhvr>
                                        <p:cTn id="114" dur="500"/>
                                        <p:tgtEl>
                                          <p:spTgt spid="13">
                                            <p:txEl>
                                              <p:pRg st="6" end="6"/>
                                            </p:txEl>
                                          </p:spTgt>
                                        </p:tgtEl>
                                      </p:cBhvr>
                                    </p:animEffect>
                                    <p:set>
                                      <p:cBhvr>
                                        <p:cTn id="115" dur="1" fill="hold">
                                          <p:stCondLst>
                                            <p:cond delay="499"/>
                                          </p:stCondLst>
                                        </p:cTn>
                                        <p:tgtEl>
                                          <p:spTgt spid="13">
                                            <p:txEl>
                                              <p:pRg st="6" end="6"/>
                                            </p:txEl>
                                          </p:spTgt>
                                        </p:tgtEl>
                                        <p:attrNameLst>
                                          <p:attrName>style.visibility</p:attrName>
                                        </p:attrNameLst>
                                      </p:cBhvr>
                                      <p:to>
                                        <p:strVal val="hidden"/>
                                      </p:to>
                                    </p:set>
                                  </p:childTnLst>
                                </p:cTn>
                              </p:par>
                              <p:par>
                                <p:cTn id="116" presetID="12" presetClass="exit" presetSubtype="4" fill="hold" grpId="0" nodeType="withEffect">
                                  <p:stCondLst>
                                    <p:cond delay="0"/>
                                  </p:stCondLst>
                                  <p:childTnLst>
                                    <p:anim calcmode="lin" valueType="num">
                                      <p:cBhvr additive="base">
                                        <p:cTn id="117" dur="500"/>
                                        <p:tgtEl>
                                          <p:spTgt spid="13">
                                            <p:txEl>
                                              <p:pRg st="7" end="7"/>
                                            </p:txEl>
                                          </p:spTgt>
                                        </p:tgtEl>
                                        <p:attrNameLst>
                                          <p:attrName>ppt_y</p:attrName>
                                        </p:attrNameLst>
                                      </p:cBhvr>
                                      <p:tavLst>
                                        <p:tav tm="0">
                                          <p:val>
                                            <p:strVal val="#ppt_y"/>
                                          </p:val>
                                        </p:tav>
                                        <p:tav tm="100000">
                                          <p:val>
                                            <p:strVal val="#ppt_y+#ppt_h*1.125000"/>
                                          </p:val>
                                        </p:tav>
                                      </p:tavLst>
                                    </p:anim>
                                    <p:animEffect transition="out" filter="wipe(down)">
                                      <p:cBhvr>
                                        <p:cTn id="118" dur="500"/>
                                        <p:tgtEl>
                                          <p:spTgt spid="13">
                                            <p:txEl>
                                              <p:pRg st="7" end="7"/>
                                            </p:txEl>
                                          </p:spTgt>
                                        </p:tgtEl>
                                      </p:cBhvr>
                                    </p:animEffect>
                                    <p:set>
                                      <p:cBhvr>
                                        <p:cTn id="119" dur="1" fill="hold">
                                          <p:stCondLst>
                                            <p:cond delay="499"/>
                                          </p:stCondLst>
                                        </p:cTn>
                                        <p:tgtEl>
                                          <p:spTgt spid="13">
                                            <p:txEl>
                                              <p:pRg st="7" end="7"/>
                                            </p:txEl>
                                          </p:spTgt>
                                        </p:tgtEl>
                                        <p:attrNameLst>
                                          <p:attrName>style.visibility</p:attrName>
                                        </p:attrNameLst>
                                      </p:cBhvr>
                                      <p:to>
                                        <p:strVal val="hidden"/>
                                      </p:to>
                                    </p:set>
                                  </p:childTnLst>
                                </p:cTn>
                              </p:par>
                              <p:par>
                                <p:cTn id="120" presetID="12" presetClass="exit" presetSubtype="4" fill="hold" grpId="1" nodeType="withEffect">
                                  <p:stCondLst>
                                    <p:cond delay="0"/>
                                  </p:stCondLst>
                                  <p:childTnLst>
                                    <p:anim calcmode="lin" valueType="num">
                                      <p:cBhvr additive="base">
                                        <p:cTn id="121" dur="500"/>
                                        <p:tgtEl>
                                          <p:spTgt spid="14"/>
                                        </p:tgtEl>
                                        <p:attrNameLst>
                                          <p:attrName>ppt_y</p:attrName>
                                        </p:attrNameLst>
                                      </p:cBhvr>
                                      <p:tavLst>
                                        <p:tav tm="0">
                                          <p:val>
                                            <p:strVal val="#ppt_y"/>
                                          </p:val>
                                        </p:tav>
                                        <p:tav tm="100000">
                                          <p:val>
                                            <p:strVal val="#ppt_y+#ppt_h*1.125000"/>
                                          </p:val>
                                        </p:tav>
                                      </p:tavLst>
                                    </p:anim>
                                    <p:animEffect transition="out" filter="wipe(down)">
                                      <p:cBhvr>
                                        <p:cTn id="122" dur="500"/>
                                        <p:tgtEl>
                                          <p:spTgt spid="14"/>
                                        </p:tgtEl>
                                      </p:cBhvr>
                                    </p:animEffect>
                                    <p:set>
                                      <p:cBhvr>
                                        <p:cTn id="123" dur="1" fill="hold">
                                          <p:stCondLst>
                                            <p:cond delay="499"/>
                                          </p:stCondLst>
                                        </p:cTn>
                                        <p:tgtEl>
                                          <p:spTgt spid="14"/>
                                        </p:tgtEl>
                                        <p:attrNameLst>
                                          <p:attrName>style.visibility</p:attrName>
                                        </p:attrNameLst>
                                      </p:cBhvr>
                                      <p:to>
                                        <p:strVal val="hidden"/>
                                      </p:to>
                                    </p:set>
                                  </p:childTnLst>
                                </p:cTn>
                              </p:par>
                            </p:childTnLst>
                          </p:cTn>
                        </p:par>
                      </p:childTnLst>
                    </p:cTn>
                  </p:par>
                  <p:par>
                    <p:cTn id="124" fill="hold">
                      <p:stCondLst>
                        <p:cond delay="indefinite"/>
                      </p:stCondLst>
                      <p:childTnLst>
                        <p:par>
                          <p:cTn id="125" fill="hold">
                            <p:stCondLst>
                              <p:cond delay="0"/>
                            </p:stCondLst>
                            <p:childTnLst>
                              <p:par>
                                <p:cTn id="126" presetID="31" presetClass="entr" presetSubtype="0" fill="hold" grpId="0" nodeType="clickEffect">
                                  <p:stCondLst>
                                    <p:cond delay="0"/>
                                  </p:stCondLst>
                                  <p:childTnLst>
                                    <p:set>
                                      <p:cBhvr>
                                        <p:cTn id="127" dur="1" fill="hold">
                                          <p:stCondLst>
                                            <p:cond delay="0"/>
                                          </p:stCondLst>
                                        </p:cTn>
                                        <p:tgtEl>
                                          <p:spTgt spid="21"/>
                                        </p:tgtEl>
                                        <p:attrNameLst>
                                          <p:attrName>style.visibility</p:attrName>
                                        </p:attrNameLst>
                                      </p:cBhvr>
                                      <p:to>
                                        <p:strVal val="visible"/>
                                      </p:to>
                                    </p:set>
                                    <p:anim calcmode="lin" valueType="num">
                                      <p:cBhvr>
                                        <p:cTn id="128" dur="1000" fill="hold"/>
                                        <p:tgtEl>
                                          <p:spTgt spid="21"/>
                                        </p:tgtEl>
                                        <p:attrNameLst>
                                          <p:attrName>ppt_w</p:attrName>
                                        </p:attrNameLst>
                                      </p:cBhvr>
                                      <p:tavLst>
                                        <p:tav tm="0">
                                          <p:val>
                                            <p:fltVal val="0"/>
                                          </p:val>
                                        </p:tav>
                                        <p:tav tm="100000">
                                          <p:val>
                                            <p:strVal val="#ppt_w"/>
                                          </p:val>
                                        </p:tav>
                                      </p:tavLst>
                                    </p:anim>
                                    <p:anim calcmode="lin" valueType="num">
                                      <p:cBhvr>
                                        <p:cTn id="129" dur="1000" fill="hold"/>
                                        <p:tgtEl>
                                          <p:spTgt spid="21"/>
                                        </p:tgtEl>
                                        <p:attrNameLst>
                                          <p:attrName>ppt_h</p:attrName>
                                        </p:attrNameLst>
                                      </p:cBhvr>
                                      <p:tavLst>
                                        <p:tav tm="0">
                                          <p:val>
                                            <p:fltVal val="0"/>
                                          </p:val>
                                        </p:tav>
                                        <p:tav tm="100000">
                                          <p:val>
                                            <p:strVal val="#ppt_h"/>
                                          </p:val>
                                        </p:tav>
                                      </p:tavLst>
                                    </p:anim>
                                    <p:anim calcmode="lin" valueType="num">
                                      <p:cBhvr>
                                        <p:cTn id="130" dur="1000" fill="hold"/>
                                        <p:tgtEl>
                                          <p:spTgt spid="21"/>
                                        </p:tgtEl>
                                        <p:attrNameLst>
                                          <p:attrName>style.rotation</p:attrName>
                                        </p:attrNameLst>
                                      </p:cBhvr>
                                      <p:tavLst>
                                        <p:tav tm="0">
                                          <p:val>
                                            <p:fltVal val="90"/>
                                          </p:val>
                                        </p:tav>
                                        <p:tav tm="100000">
                                          <p:val>
                                            <p:fltVal val="0"/>
                                          </p:val>
                                        </p:tav>
                                      </p:tavLst>
                                    </p:anim>
                                    <p:animEffect transition="in" filter="fade">
                                      <p:cBhvr>
                                        <p:cTn id="131" dur="1000"/>
                                        <p:tgtEl>
                                          <p:spTgt spid="21"/>
                                        </p:tgtEl>
                                      </p:cBhvr>
                                    </p:animEffect>
                                  </p:childTnLst>
                                </p:cTn>
                              </p:par>
                            </p:childTnLst>
                          </p:cTn>
                        </p:par>
                      </p:childTnLst>
                    </p:cTn>
                  </p:par>
                  <p:par>
                    <p:cTn id="132" fill="hold">
                      <p:stCondLst>
                        <p:cond delay="indefinite"/>
                      </p:stCondLst>
                      <p:childTnLst>
                        <p:par>
                          <p:cTn id="133" fill="hold">
                            <p:stCondLst>
                              <p:cond delay="0"/>
                            </p:stCondLst>
                            <p:childTnLst>
                              <p:par>
                                <p:cTn id="134" presetID="42" presetClass="entr" presetSubtype="0" fill="hold" grpId="0" nodeType="clickEffect">
                                  <p:stCondLst>
                                    <p:cond delay="0"/>
                                  </p:stCondLst>
                                  <p:childTnLst>
                                    <p:set>
                                      <p:cBhvr>
                                        <p:cTn id="135" dur="1" fill="hold">
                                          <p:stCondLst>
                                            <p:cond delay="0"/>
                                          </p:stCondLst>
                                        </p:cTn>
                                        <p:tgtEl>
                                          <p:spTgt spid="24"/>
                                        </p:tgtEl>
                                        <p:attrNameLst>
                                          <p:attrName>style.visibility</p:attrName>
                                        </p:attrNameLst>
                                      </p:cBhvr>
                                      <p:to>
                                        <p:strVal val="visible"/>
                                      </p:to>
                                    </p:set>
                                    <p:animEffect transition="in" filter="fade">
                                      <p:cBhvr>
                                        <p:cTn id="136" dur="1000"/>
                                        <p:tgtEl>
                                          <p:spTgt spid="24"/>
                                        </p:tgtEl>
                                      </p:cBhvr>
                                    </p:animEffect>
                                    <p:anim calcmode="lin" valueType="num">
                                      <p:cBhvr>
                                        <p:cTn id="137" dur="1000" fill="hold"/>
                                        <p:tgtEl>
                                          <p:spTgt spid="24"/>
                                        </p:tgtEl>
                                        <p:attrNameLst>
                                          <p:attrName>ppt_x</p:attrName>
                                        </p:attrNameLst>
                                      </p:cBhvr>
                                      <p:tavLst>
                                        <p:tav tm="0">
                                          <p:val>
                                            <p:strVal val="#ppt_x"/>
                                          </p:val>
                                        </p:tav>
                                        <p:tav tm="100000">
                                          <p:val>
                                            <p:strVal val="#ppt_x"/>
                                          </p:val>
                                        </p:tav>
                                      </p:tavLst>
                                    </p:anim>
                                    <p:anim calcmode="lin" valueType="num">
                                      <p:cBhvr>
                                        <p:cTn id="138"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39" fill="hold">
                      <p:stCondLst>
                        <p:cond delay="indefinite"/>
                      </p:stCondLst>
                      <p:childTnLst>
                        <p:par>
                          <p:cTn id="140" fill="hold">
                            <p:stCondLst>
                              <p:cond delay="0"/>
                            </p:stCondLst>
                            <p:childTnLst>
                              <p:par>
                                <p:cTn id="141" presetID="14" presetClass="entr" presetSubtype="10" fill="hold" nodeType="clickEffect">
                                  <p:stCondLst>
                                    <p:cond delay="0"/>
                                  </p:stCondLst>
                                  <p:childTnLst>
                                    <p:set>
                                      <p:cBhvr>
                                        <p:cTn id="142" dur="1" fill="hold">
                                          <p:stCondLst>
                                            <p:cond delay="0"/>
                                          </p:stCondLst>
                                        </p:cTn>
                                        <p:tgtEl>
                                          <p:spTgt spid="23"/>
                                        </p:tgtEl>
                                        <p:attrNameLst>
                                          <p:attrName>style.visibility</p:attrName>
                                        </p:attrNameLst>
                                      </p:cBhvr>
                                      <p:to>
                                        <p:strVal val="visible"/>
                                      </p:to>
                                    </p:set>
                                    <p:animEffect transition="in" filter="randombar(horizontal)">
                                      <p:cBhvr>
                                        <p:cTn id="1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allAtOnce"/>
      <p:bldP spid="14" grpId="0" animBg="1"/>
      <p:bldP spid="14" grpId="1" animBg="1"/>
      <p:bldP spid="11" grpId="0" animBg="1"/>
      <p:bldP spid="11" grpId="1" animBg="1"/>
      <p:bldP spid="21" grpId="0" animBg="1"/>
      <p:bldP spid="2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75268-FA62-4B6B-8500-E26F1928A609}"/>
              </a:ext>
            </a:extLst>
          </p:cNvPr>
          <p:cNvSpPr>
            <a:spLocks noGrp="1"/>
          </p:cNvSpPr>
          <p:nvPr>
            <p:ph type="title"/>
          </p:nvPr>
        </p:nvSpPr>
        <p:spPr>
          <a:xfrm>
            <a:off x="1752600" y="685800"/>
            <a:ext cx="7086600" cy="541338"/>
          </a:xfrm>
        </p:spPr>
        <p:txBody>
          <a:bodyPr/>
          <a:lstStyle/>
          <a:p>
            <a:pPr marL="457200" indent="-457200">
              <a:buFont typeface="Wingdings" panose="05000000000000000000" pitchFamily="2" charset="2"/>
              <a:buChar char="v"/>
            </a:pPr>
            <a:r>
              <a:rPr lang="en-US" sz="3200" b="1">
                <a:solidFill>
                  <a:schemeClr val="tx1"/>
                </a:solidFill>
                <a:effectLst/>
                <a:latin typeface="Times New Roman" panose="02020603050405020304" pitchFamily="18" charset="0"/>
                <a:ea typeface="Calibri" panose="020F0502020204030204" pitchFamily="34" charset="0"/>
              </a:rPr>
              <a:t>PHƯƠNG PHÁP NGHIÊN CỨU</a:t>
            </a:r>
            <a:endParaRPr lang="en-US"/>
          </a:p>
        </p:txBody>
      </p:sp>
      <p:sp>
        <p:nvSpPr>
          <p:cNvPr id="4" name="Date Placeholder 3">
            <a:extLst>
              <a:ext uri="{FF2B5EF4-FFF2-40B4-BE49-F238E27FC236}">
                <a16:creationId xmlns:a16="http://schemas.microsoft.com/office/drawing/2014/main" id="{6BA33F00-A2C3-44DF-85E5-68AC71F39D07}"/>
              </a:ext>
            </a:extLst>
          </p:cNvPr>
          <p:cNvSpPr>
            <a:spLocks noGrp="1"/>
          </p:cNvSpPr>
          <p:nvPr>
            <p:ph type="dt" sz="half" idx="10"/>
          </p:nvPr>
        </p:nvSpPr>
        <p:spPr/>
        <p:txBody>
          <a:bodyPr/>
          <a:lstStyle/>
          <a:p>
            <a:fld id="{48C01D3E-6E63-4FAB-9421-CB6D902F6AB5}" type="datetime1">
              <a:rPr lang="vi-VN" altLang="en-US" smtClean="0"/>
              <a:t>28/05/2021</a:t>
            </a:fld>
            <a:endParaRPr lang="en-US" altLang="en-US"/>
          </a:p>
        </p:txBody>
      </p:sp>
      <p:sp>
        <p:nvSpPr>
          <p:cNvPr id="5" name="Footer Placeholder 4">
            <a:extLst>
              <a:ext uri="{FF2B5EF4-FFF2-40B4-BE49-F238E27FC236}">
                <a16:creationId xmlns:a16="http://schemas.microsoft.com/office/drawing/2014/main" id="{980A7BFD-2BBD-47D8-AD3C-F2B767C55195}"/>
              </a:ext>
            </a:extLst>
          </p:cNvPr>
          <p:cNvSpPr>
            <a:spLocks noGrp="1"/>
          </p:cNvSpPr>
          <p:nvPr>
            <p:ph type="ftr" sz="quarter" idx="11"/>
          </p:nvPr>
        </p:nvSpPr>
        <p:spPr/>
        <p:txBody>
          <a:bodyPr/>
          <a:lstStyle/>
          <a:p>
            <a:r>
              <a:rPr lang="en-US" altLang="en-US"/>
              <a:t>Trợ Lí Ảo Rose</a:t>
            </a:r>
          </a:p>
        </p:txBody>
      </p:sp>
      <p:sp>
        <p:nvSpPr>
          <p:cNvPr id="6" name="Slide Number Placeholder 5">
            <a:extLst>
              <a:ext uri="{FF2B5EF4-FFF2-40B4-BE49-F238E27FC236}">
                <a16:creationId xmlns:a16="http://schemas.microsoft.com/office/drawing/2014/main" id="{50C8EB5D-D42B-4070-991F-B62BA50F609B}"/>
              </a:ext>
            </a:extLst>
          </p:cNvPr>
          <p:cNvSpPr>
            <a:spLocks noGrp="1"/>
          </p:cNvSpPr>
          <p:nvPr>
            <p:ph type="sldNum" sz="quarter" idx="12"/>
          </p:nvPr>
        </p:nvSpPr>
        <p:spPr/>
        <p:txBody>
          <a:bodyPr/>
          <a:lstStyle/>
          <a:p>
            <a:fld id="{0F4F63AB-74FF-4D4D-9C96-7E67E70BF8FF}" type="slidenum">
              <a:rPr lang="en-US" altLang="en-US" smtClean="0"/>
              <a:pPr/>
              <a:t>13</a:t>
            </a:fld>
            <a:endParaRPr lang="en-US" altLang="en-US"/>
          </a:p>
        </p:txBody>
      </p:sp>
      <p:sp>
        <p:nvSpPr>
          <p:cNvPr id="9" name="TextBox 8">
            <a:extLst>
              <a:ext uri="{FF2B5EF4-FFF2-40B4-BE49-F238E27FC236}">
                <a16:creationId xmlns:a16="http://schemas.microsoft.com/office/drawing/2014/main" id="{A4891DC9-BE48-42F8-A7C0-C4055E2963ED}"/>
              </a:ext>
            </a:extLst>
          </p:cNvPr>
          <p:cNvSpPr txBox="1"/>
          <p:nvPr/>
        </p:nvSpPr>
        <p:spPr>
          <a:xfrm>
            <a:off x="6056392" y="1806980"/>
            <a:ext cx="2637349" cy="461665"/>
          </a:xfrm>
          <a:prstGeom prst="rect">
            <a:avLst/>
          </a:prstGeom>
          <a:noFill/>
        </p:spPr>
        <p:txBody>
          <a:bodyPr wrap="square" rtlCol="0">
            <a:spAutoFit/>
          </a:bodyPr>
          <a:lstStyle/>
          <a:p>
            <a:r>
              <a:rPr lang="en-US" sz="2400" b="1">
                <a:solidFill>
                  <a:srgbClr val="0D0D0D"/>
                </a:solidFill>
                <a:effectLst/>
                <a:latin typeface="Times New Roman" panose="02020603050405020304" pitchFamily="18" charset="0"/>
                <a:ea typeface="Calibri" panose="020F0502020204030204" pitchFamily="34" charset="0"/>
              </a:rPr>
              <a:t>Thiết kế giao diện </a:t>
            </a:r>
            <a:endParaRPr lang="en-US" sz="2400" b="1">
              <a:solidFill>
                <a:srgbClr val="0D0D0D"/>
              </a:solidFill>
              <a:latin typeface="Times New Roman" panose="02020603050405020304" pitchFamily="18" charset="0"/>
              <a:ea typeface="Calibri" panose="020F0502020204030204" pitchFamily="34" charset="0"/>
            </a:endParaRPr>
          </a:p>
        </p:txBody>
      </p:sp>
      <p:sp>
        <p:nvSpPr>
          <p:cNvPr id="11" name="TextBox 10">
            <a:extLst>
              <a:ext uri="{FF2B5EF4-FFF2-40B4-BE49-F238E27FC236}">
                <a16:creationId xmlns:a16="http://schemas.microsoft.com/office/drawing/2014/main" id="{1E28A6C1-480B-4432-A20F-139A97897174}"/>
              </a:ext>
            </a:extLst>
          </p:cNvPr>
          <p:cNvSpPr txBox="1"/>
          <p:nvPr/>
        </p:nvSpPr>
        <p:spPr>
          <a:xfrm>
            <a:off x="883389" y="4828906"/>
            <a:ext cx="2763129" cy="461665"/>
          </a:xfrm>
          <a:prstGeom prst="rect">
            <a:avLst/>
          </a:prstGeom>
          <a:noFill/>
        </p:spPr>
        <p:txBody>
          <a:bodyPr wrap="square" rtlCol="0">
            <a:spAutoFit/>
          </a:bodyPr>
          <a:lstStyle/>
          <a:p>
            <a:r>
              <a:rPr lang="en-US" sz="2400" b="1">
                <a:solidFill>
                  <a:srgbClr val="0D0D0D"/>
                </a:solidFill>
                <a:effectLst/>
                <a:latin typeface="Times New Roman" panose="02020603050405020304" pitchFamily="18" charset="0"/>
                <a:ea typeface="Calibri" panose="020F0502020204030204" pitchFamily="34" charset="0"/>
              </a:rPr>
              <a:t>Thiết kệ bộ dataset.</a:t>
            </a:r>
          </a:p>
        </p:txBody>
      </p:sp>
      <p:sp>
        <p:nvSpPr>
          <p:cNvPr id="12" name="TextBox 11">
            <a:extLst>
              <a:ext uri="{FF2B5EF4-FFF2-40B4-BE49-F238E27FC236}">
                <a16:creationId xmlns:a16="http://schemas.microsoft.com/office/drawing/2014/main" id="{11073462-E333-438B-B291-388AED55378B}"/>
              </a:ext>
            </a:extLst>
          </p:cNvPr>
          <p:cNvSpPr txBox="1"/>
          <p:nvPr/>
        </p:nvSpPr>
        <p:spPr>
          <a:xfrm>
            <a:off x="5957587" y="4477346"/>
            <a:ext cx="3007592" cy="1477328"/>
          </a:xfrm>
          <a:prstGeom prst="rect">
            <a:avLst/>
          </a:prstGeom>
          <a:noFill/>
        </p:spPr>
        <p:txBody>
          <a:bodyPr wrap="square" rtlCol="0">
            <a:spAutoFit/>
          </a:bodyPr>
          <a:lstStyle/>
          <a:p>
            <a:r>
              <a:rPr lang="en-US" sz="2400" b="1">
                <a:solidFill>
                  <a:srgbClr val="0D0D0D"/>
                </a:solidFill>
                <a:effectLst/>
                <a:latin typeface="Times New Roman" panose="02020603050405020304" pitchFamily="18" charset="0"/>
                <a:ea typeface="Calibri" panose="020F0502020204030204" pitchFamily="34" charset="0"/>
              </a:rPr>
              <a:t>Thiết kế tệp danh sách từ vựng và danh mục</a:t>
            </a:r>
            <a:endParaRPr lang="en-US" sz="2400" b="1"/>
          </a:p>
          <a:p>
            <a:endParaRPr lang="en-US"/>
          </a:p>
        </p:txBody>
      </p:sp>
      <p:grpSp>
        <p:nvGrpSpPr>
          <p:cNvPr id="101" name="Group 100">
            <a:extLst>
              <a:ext uri="{FF2B5EF4-FFF2-40B4-BE49-F238E27FC236}">
                <a16:creationId xmlns:a16="http://schemas.microsoft.com/office/drawing/2014/main" id="{2643EC29-8E60-41B8-B832-413F3E12541A}"/>
              </a:ext>
            </a:extLst>
          </p:cNvPr>
          <p:cNvGrpSpPr/>
          <p:nvPr/>
        </p:nvGrpSpPr>
        <p:grpSpPr>
          <a:xfrm>
            <a:off x="309442" y="1689810"/>
            <a:ext cx="2954908" cy="802519"/>
            <a:chOff x="6592694" y="1982172"/>
            <a:chExt cx="4400265" cy="830997"/>
          </a:xfrm>
        </p:grpSpPr>
        <p:sp>
          <p:nvSpPr>
            <p:cNvPr id="10" name="TextBox 9">
              <a:extLst>
                <a:ext uri="{FF2B5EF4-FFF2-40B4-BE49-F238E27FC236}">
                  <a16:creationId xmlns:a16="http://schemas.microsoft.com/office/drawing/2014/main" id="{5399B4A9-8E38-445B-B8C7-04C9A047DE00}"/>
                </a:ext>
              </a:extLst>
            </p:cNvPr>
            <p:cNvSpPr txBox="1"/>
            <p:nvPr/>
          </p:nvSpPr>
          <p:spPr>
            <a:xfrm>
              <a:off x="7259159" y="1982172"/>
              <a:ext cx="3733800" cy="830997"/>
            </a:xfrm>
            <a:prstGeom prst="rect">
              <a:avLst/>
            </a:prstGeom>
            <a:noFill/>
          </p:spPr>
          <p:txBody>
            <a:bodyPr wrap="square" rtlCol="0">
              <a:spAutoFit/>
            </a:bodyPr>
            <a:lstStyle/>
            <a:p>
              <a:r>
                <a:rPr lang="en-US" sz="2400" b="1">
                  <a:solidFill>
                    <a:srgbClr val="0D0D0D"/>
                  </a:solidFill>
                  <a:effectLst/>
                  <a:latin typeface="Times New Roman" panose="02020603050405020304" pitchFamily="18" charset="0"/>
                  <a:ea typeface="Calibri" panose="020F0502020204030204" pitchFamily="34" charset="0"/>
                </a:rPr>
                <a:t>Thiết kế và đào tạo mô hình </a:t>
              </a:r>
            </a:p>
          </p:txBody>
        </p:sp>
        <p:pic>
          <p:nvPicPr>
            <p:cNvPr id="14" name="Picture 13">
              <a:extLst>
                <a:ext uri="{FF2B5EF4-FFF2-40B4-BE49-F238E27FC236}">
                  <a16:creationId xmlns:a16="http://schemas.microsoft.com/office/drawing/2014/main" id="{EF677A4B-75D4-4E1E-A4AC-D6EDAC0505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2694" y="2127000"/>
              <a:ext cx="567841" cy="541338"/>
            </a:xfrm>
            <a:prstGeom prst="rect">
              <a:avLst/>
            </a:prstGeom>
          </p:spPr>
        </p:pic>
      </p:grpSp>
      <p:pic>
        <p:nvPicPr>
          <p:cNvPr id="16" name="Picture 15">
            <a:extLst>
              <a:ext uri="{FF2B5EF4-FFF2-40B4-BE49-F238E27FC236}">
                <a16:creationId xmlns:a16="http://schemas.microsoft.com/office/drawing/2014/main" id="{CE08CBDA-0E0E-4C4D-B69D-F5F22FB458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3429" y="1777504"/>
            <a:ext cx="601711" cy="601711"/>
          </a:xfrm>
          <a:prstGeom prst="rect">
            <a:avLst/>
          </a:prstGeom>
        </p:spPr>
      </p:pic>
      <p:pic>
        <p:nvPicPr>
          <p:cNvPr id="18" name="Picture 17">
            <a:extLst>
              <a:ext uri="{FF2B5EF4-FFF2-40B4-BE49-F238E27FC236}">
                <a16:creationId xmlns:a16="http://schemas.microsoft.com/office/drawing/2014/main" id="{44D48D2E-79C7-4150-A134-DDC0C249A5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19283" y="4661972"/>
            <a:ext cx="604984" cy="554038"/>
          </a:xfrm>
          <a:prstGeom prst="rect">
            <a:avLst/>
          </a:prstGeom>
        </p:spPr>
      </p:pic>
      <p:grpSp>
        <p:nvGrpSpPr>
          <p:cNvPr id="99" name="Group 98">
            <a:extLst>
              <a:ext uri="{FF2B5EF4-FFF2-40B4-BE49-F238E27FC236}">
                <a16:creationId xmlns:a16="http://schemas.microsoft.com/office/drawing/2014/main" id="{BE4697F4-5ECA-4BAC-BF83-5052200D6C3B}"/>
              </a:ext>
            </a:extLst>
          </p:cNvPr>
          <p:cNvGrpSpPr/>
          <p:nvPr/>
        </p:nvGrpSpPr>
        <p:grpSpPr>
          <a:xfrm>
            <a:off x="3022928" y="2366572"/>
            <a:ext cx="2360501" cy="2371469"/>
            <a:chOff x="2317841" y="1504771"/>
            <a:chExt cx="4642282" cy="4442400"/>
          </a:xfrm>
        </p:grpSpPr>
        <p:sp>
          <p:nvSpPr>
            <p:cNvPr id="59" name="Oval 58">
              <a:extLst>
                <a:ext uri="{FF2B5EF4-FFF2-40B4-BE49-F238E27FC236}">
                  <a16:creationId xmlns:a16="http://schemas.microsoft.com/office/drawing/2014/main" id="{5B6630C7-0274-45D4-8389-84A58CE2C8DE}"/>
                </a:ext>
              </a:extLst>
            </p:cNvPr>
            <p:cNvSpPr/>
            <p:nvPr/>
          </p:nvSpPr>
          <p:spPr>
            <a:xfrm>
              <a:off x="2581582" y="1668571"/>
              <a:ext cx="4114800" cy="41148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pic>
          <p:nvPicPr>
            <p:cNvPr id="60" name="Picture 59">
              <a:extLst>
                <a:ext uri="{FF2B5EF4-FFF2-40B4-BE49-F238E27FC236}">
                  <a16:creationId xmlns:a16="http://schemas.microsoft.com/office/drawing/2014/main" id="{BEA753B4-7999-485C-95A6-03FF5ACBE1E9}"/>
                </a:ext>
              </a:extLst>
            </p:cNvPr>
            <p:cNvPicPr>
              <a:picLocks noChangeAspect="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1109" t="11149" r="37099" b="71"/>
            <a:stretch>
              <a:fillRect/>
            </a:stretch>
          </p:blipFill>
          <p:spPr>
            <a:xfrm>
              <a:off x="2795668" y="1882657"/>
              <a:ext cx="3686628" cy="3686628"/>
            </a:xfrm>
            <a:custGeom>
              <a:avLst/>
              <a:gdLst>
                <a:gd name="connsiteX0" fmla="*/ 1843314 w 3686628"/>
                <a:gd name="connsiteY0" fmla="*/ 0 h 3686628"/>
                <a:gd name="connsiteX1" fmla="*/ 3686628 w 3686628"/>
                <a:gd name="connsiteY1" fmla="*/ 1843314 h 3686628"/>
                <a:gd name="connsiteX2" fmla="*/ 1843314 w 3686628"/>
                <a:gd name="connsiteY2" fmla="*/ 3686628 h 3686628"/>
                <a:gd name="connsiteX3" fmla="*/ 0 w 3686628"/>
                <a:gd name="connsiteY3" fmla="*/ 1843314 h 3686628"/>
                <a:gd name="connsiteX4" fmla="*/ 1843314 w 3686628"/>
                <a:gd name="connsiteY4" fmla="*/ 0 h 3686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6628" h="3686628">
                  <a:moveTo>
                    <a:pt x="1843314" y="0"/>
                  </a:moveTo>
                  <a:cubicBezTo>
                    <a:pt x="2861348" y="0"/>
                    <a:pt x="3686628" y="825280"/>
                    <a:pt x="3686628" y="1843314"/>
                  </a:cubicBezTo>
                  <a:cubicBezTo>
                    <a:pt x="3686628" y="2861348"/>
                    <a:pt x="2861348" y="3686628"/>
                    <a:pt x="1843314" y="3686628"/>
                  </a:cubicBezTo>
                  <a:cubicBezTo>
                    <a:pt x="825280" y="3686628"/>
                    <a:pt x="0" y="2861348"/>
                    <a:pt x="0" y="1843314"/>
                  </a:cubicBezTo>
                  <a:cubicBezTo>
                    <a:pt x="0" y="825280"/>
                    <a:pt x="825280" y="0"/>
                    <a:pt x="1843314" y="0"/>
                  </a:cubicBezTo>
                  <a:close/>
                </a:path>
              </a:pathLst>
            </a:custGeom>
          </p:spPr>
        </p:pic>
        <p:grpSp>
          <p:nvGrpSpPr>
            <p:cNvPr id="61" name="Group 60">
              <a:extLst>
                <a:ext uri="{FF2B5EF4-FFF2-40B4-BE49-F238E27FC236}">
                  <a16:creationId xmlns:a16="http://schemas.microsoft.com/office/drawing/2014/main" id="{9F01BF30-4AFD-4D53-9758-6EB6CA20CF94}"/>
                </a:ext>
              </a:extLst>
            </p:cNvPr>
            <p:cNvGrpSpPr/>
            <p:nvPr/>
          </p:nvGrpSpPr>
          <p:grpSpPr>
            <a:xfrm>
              <a:off x="2417886" y="1504771"/>
              <a:ext cx="4442296" cy="729538"/>
              <a:chOff x="3871649" y="1239170"/>
              <a:chExt cx="4442296" cy="729538"/>
            </a:xfrm>
          </p:grpSpPr>
          <p:grpSp>
            <p:nvGrpSpPr>
              <p:cNvPr id="62" name="Group 61">
                <a:extLst>
                  <a:ext uri="{FF2B5EF4-FFF2-40B4-BE49-F238E27FC236}">
                    <a16:creationId xmlns:a16="http://schemas.microsoft.com/office/drawing/2014/main" id="{B7DD6745-F523-42D8-8655-64CF15440DD6}"/>
                  </a:ext>
                </a:extLst>
              </p:cNvPr>
              <p:cNvGrpSpPr/>
              <p:nvPr/>
            </p:nvGrpSpPr>
            <p:grpSpPr>
              <a:xfrm>
                <a:off x="3871649" y="1239170"/>
                <a:ext cx="725217" cy="729538"/>
                <a:chOff x="3809995" y="1143450"/>
                <a:chExt cx="725217" cy="729538"/>
              </a:xfrm>
            </p:grpSpPr>
            <p:grpSp>
              <p:nvGrpSpPr>
                <p:cNvPr id="70" name="Group 69">
                  <a:extLst>
                    <a:ext uri="{FF2B5EF4-FFF2-40B4-BE49-F238E27FC236}">
                      <a16:creationId xmlns:a16="http://schemas.microsoft.com/office/drawing/2014/main" id="{C58BB83E-BD11-40AE-84E0-151E10A9BC03}"/>
                    </a:ext>
                  </a:extLst>
                </p:cNvPr>
                <p:cNvGrpSpPr/>
                <p:nvPr/>
              </p:nvGrpSpPr>
              <p:grpSpPr>
                <a:xfrm flipH="1">
                  <a:off x="3867145" y="1200600"/>
                  <a:ext cx="668067" cy="672388"/>
                  <a:chOff x="6507638" y="2520674"/>
                  <a:chExt cx="568809" cy="572487"/>
                </a:xfrm>
              </p:grpSpPr>
              <p:cxnSp>
                <p:nvCxnSpPr>
                  <p:cNvPr id="74" name="Straight Connector 73">
                    <a:extLst>
                      <a:ext uri="{FF2B5EF4-FFF2-40B4-BE49-F238E27FC236}">
                        <a16:creationId xmlns:a16="http://schemas.microsoft.com/office/drawing/2014/main" id="{57E802CB-9264-4B21-8B88-BA3D4464F139}"/>
                      </a:ext>
                    </a:extLst>
                  </p:cNvPr>
                  <p:cNvCxnSpPr>
                    <a:cxnSpLocks/>
                  </p:cNvCxnSpPr>
                  <p:nvPr/>
                </p:nvCxnSpPr>
                <p:spPr>
                  <a:xfrm flipV="1">
                    <a:off x="6535627" y="2520674"/>
                    <a:ext cx="540820" cy="540821"/>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75" name="Freeform: Shape 164">
                    <a:extLst>
                      <a:ext uri="{FF2B5EF4-FFF2-40B4-BE49-F238E27FC236}">
                        <a16:creationId xmlns:a16="http://schemas.microsoft.com/office/drawing/2014/main" id="{A56CBA95-E900-4361-8D78-EE625EDD9809}"/>
                      </a:ext>
                    </a:extLst>
                  </p:cNvPr>
                  <p:cNvSpPr/>
                  <p:nvPr/>
                </p:nvSpPr>
                <p:spPr>
                  <a:xfrm rot="18900000">
                    <a:off x="6507638" y="3019886"/>
                    <a:ext cx="68706" cy="73275"/>
                  </a:xfrm>
                  <a:custGeom>
                    <a:avLst/>
                    <a:gdLst>
                      <a:gd name="connsiteX0" fmla="*/ 0 w 156244"/>
                      <a:gd name="connsiteY0" fmla="*/ 0 h 170346"/>
                      <a:gd name="connsiteX1" fmla="*/ 47227 w 156244"/>
                      <a:gd name="connsiteY1" fmla="*/ 0 h 170346"/>
                      <a:gd name="connsiteX2" fmla="*/ 48905 w 156244"/>
                      <a:gd name="connsiteY2" fmla="*/ 8308 h 170346"/>
                      <a:gd name="connsiteX3" fmla="*/ 154222 w 156244"/>
                      <a:gd name="connsiteY3" fmla="*/ 78117 h 170346"/>
                      <a:gd name="connsiteX4" fmla="*/ 156244 w 156244"/>
                      <a:gd name="connsiteY4" fmla="*/ 77709 h 170346"/>
                      <a:gd name="connsiteX5" fmla="*/ 156244 w 156244"/>
                      <a:gd name="connsiteY5" fmla="*/ 89398 h 170346"/>
                      <a:gd name="connsiteX6" fmla="*/ 154222 w 156244"/>
                      <a:gd name="connsiteY6" fmla="*/ 88990 h 170346"/>
                      <a:gd name="connsiteX7" fmla="*/ 48905 w 156244"/>
                      <a:gd name="connsiteY7" fmla="*/ 158799 h 170346"/>
                      <a:gd name="connsiteX8" fmla="*/ 46573 w 156244"/>
                      <a:gd name="connsiteY8" fmla="*/ 170346 h 170346"/>
                      <a:gd name="connsiteX9" fmla="*/ 0 w 156244"/>
                      <a:gd name="connsiteY9" fmla="*/ 170346 h 1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244" h="170346">
                        <a:moveTo>
                          <a:pt x="0" y="0"/>
                        </a:moveTo>
                        <a:lnTo>
                          <a:pt x="47227" y="0"/>
                        </a:lnTo>
                        <a:lnTo>
                          <a:pt x="48905" y="8308"/>
                        </a:lnTo>
                        <a:cubicBezTo>
                          <a:pt x="66256" y="49332"/>
                          <a:pt x="106878" y="78117"/>
                          <a:pt x="154222" y="78117"/>
                        </a:cubicBezTo>
                        <a:lnTo>
                          <a:pt x="156244" y="77709"/>
                        </a:lnTo>
                        <a:lnTo>
                          <a:pt x="156244" y="89398"/>
                        </a:lnTo>
                        <a:lnTo>
                          <a:pt x="154222" y="88990"/>
                        </a:lnTo>
                        <a:cubicBezTo>
                          <a:pt x="106878" y="88990"/>
                          <a:pt x="66256" y="117775"/>
                          <a:pt x="48905" y="158799"/>
                        </a:cubicBezTo>
                        <a:lnTo>
                          <a:pt x="46573" y="170346"/>
                        </a:lnTo>
                        <a:lnTo>
                          <a:pt x="0" y="170346"/>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400" b="1" i="1"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71" name="Group 70">
                  <a:extLst>
                    <a:ext uri="{FF2B5EF4-FFF2-40B4-BE49-F238E27FC236}">
                      <a16:creationId xmlns:a16="http://schemas.microsoft.com/office/drawing/2014/main" id="{11048E30-81B6-4540-8E5E-4FC18642651C}"/>
                    </a:ext>
                  </a:extLst>
                </p:cNvPr>
                <p:cNvGrpSpPr/>
                <p:nvPr/>
              </p:nvGrpSpPr>
              <p:grpSpPr>
                <a:xfrm>
                  <a:off x="3809995" y="1143450"/>
                  <a:ext cx="141116" cy="141116"/>
                  <a:chOff x="3867145" y="1200600"/>
                  <a:chExt cx="141116" cy="141116"/>
                </a:xfrm>
              </p:grpSpPr>
              <p:sp>
                <p:nvSpPr>
                  <p:cNvPr id="72" name="Oval 71">
                    <a:extLst>
                      <a:ext uri="{FF2B5EF4-FFF2-40B4-BE49-F238E27FC236}">
                        <a16:creationId xmlns:a16="http://schemas.microsoft.com/office/drawing/2014/main" id="{8BDED3A7-3993-4C34-8397-F72FAA375143}"/>
                      </a:ext>
                    </a:extLst>
                  </p:cNvPr>
                  <p:cNvSpPr/>
                  <p:nvPr/>
                </p:nvSpPr>
                <p:spPr>
                  <a:xfrm flipH="1">
                    <a:off x="3867145" y="1200600"/>
                    <a:ext cx="141116" cy="141116"/>
                  </a:xfrm>
                  <a:prstGeom prst="ellipse">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Segoe UI"/>
                      <a:ea typeface="+mn-ea"/>
                      <a:cs typeface="+mn-cs"/>
                    </a:endParaRPr>
                  </a:p>
                </p:txBody>
              </p:sp>
              <p:sp>
                <p:nvSpPr>
                  <p:cNvPr id="73" name="Oval 72">
                    <a:extLst>
                      <a:ext uri="{FF2B5EF4-FFF2-40B4-BE49-F238E27FC236}">
                        <a16:creationId xmlns:a16="http://schemas.microsoft.com/office/drawing/2014/main" id="{0AE7B8B2-49C7-4E54-93BD-7E5E6293F00B}"/>
                      </a:ext>
                    </a:extLst>
                  </p:cNvPr>
                  <p:cNvSpPr/>
                  <p:nvPr/>
                </p:nvSpPr>
                <p:spPr>
                  <a:xfrm flipH="1">
                    <a:off x="3894228" y="1227683"/>
                    <a:ext cx="86950" cy="869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63" name="Group 62">
                <a:extLst>
                  <a:ext uri="{FF2B5EF4-FFF2-40B4-BE49-F238E27FC236}">
                    <a16:creationId xmlns:a16="http://schemas.microsoft.com/office/drawing/2014/main" id="{52854E07-3EA4-4D0B-B191-C53783C8F96E}"/>
                  </a:ext>
                </a:extLst>
              </p:cNvPr>
              <p:cNvGrpSpPr/>
              <p:nvPr/>
            </p:nvGrpSpPr>
            <p:grpSpPr>
              <a:xfrm rot="5400000">
                <a:off x="7586567" y="1239171"/>
                <a:ext cx="725217" cy="729538"/>
                <a:chOff x="3809995" y="1143450"/>
                <a:chExt cx="725217" cy="729538"/>
              </a:xfrm>
            </p:grpSpPr>
            <p:grpSp>
              <p:nvGrpSpPr>
                <p:cNvPr id="64" name="Group 63">
                  <a:extLst>
                    <a:ext uri="{FF2B5EF4-FFF2-40B4-BE49-F238E27FC236}">
                      <a16:creationId xmlns:a16="http://schemas.microsoft.com/office/drawing/2014/main" id="{7E81B6CA-1541-4D4A-8062-20BB23B8668C}"/>
                    </a:ext>
                  </a:extLst>
                </p:cNvPr>
                <p:cNvGrpSpPr/>
                <p:nvPr/>
              </p:nvGrpSpPr>
              <p:grpSpPr>
                <a:xfrm flipH="1">
                  <a:off x="3867145" y="1200600"/>
                  <a:ext cx="668067" cy="672388"/>
                  <a:chOff x="6507638" y="2520674"/>
                  <a:chExt cx="568809" cy="572487"/>
                </a:xfrm>
              </p:grpSpPr>
              <p:cxnSp>
                <p:nvCxnSpPr>
                  <p:cNvPr id="68" name="Straight Connector 67">
                    <a:extLst>
                      <a:ext uri="{FF2B5EF4-FFF2-40B4-BE49-F238E27FC236}">
                        <a16:creationId xmlns:a16="http://schemas.microsoft.com/office/drawing/2014/main" id="{F1DA9D19-7ECA-4B3F-A267-19228E08E98F}"/>
                      </a:ext>
                    </a:extLst>
                  </p:cNvPr>
                  <p:cNvCxnSpPr>
                    <a:cxnSpLocks/>
                  </p:cNvCxnSpPr>
                  <p:nvPr/>
                </p:nvCxnSpPr>
                <p:spPr>
                  <a:xfrm flipV="1">
                    <a:off x="6535627" y="2520674"/>
                    <a:ext cx="540820" cy="540821"/>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69" name="Freeform: Shape 164">
                    <a:extLst>
                      <a:ext uri="{FF2B5EF4-FFF2-40B4-BE49-F238E27FC236}">
                        <a16:creationId xmlns:a16="http://schemas.microsoft.com/office/drawing/2014/main" id="{D3A42C58-50A1-4707-82DA-5085D8C269FE}"/>
                      </a:ext>
                    </a:extLst>
                  </p:cNvPr>
                  <p:cNvSpPr/>
                  <p:nvPr/>
                </p:nvSpPr>
                <p:spPr>
                  <a:xfrm rot="18900000">
                    <a:off x="6507638" y="3019886"/>
                    <a:ext cx="68706" cy="73275"/>
                  </a:xfrm>
                  <a:custGeom>
                    <a:avLst/>
                    <a:gdLst>
                      <a:gd name="connsiteX0" fmla="*/ 0 w 156244"/>
                      <a:gd name="connsiteY0" fmla="*/ 0 h 170346"/>
                      <a:gd name="connsiteX1" fmla="*/ 47227 w 156244"/>
                      <a:gd name="connsiteY1" fmla="*/ 0 h 170346"/>
                      <a:gd name="connsiteX2" fmla="*/ 48905 w 156244"/>
                      <a:gd name="connsiteY2" fmla="*/ 8308 h 170346"/>
                      <a:gd name="connsiteX3" fmla="*/ 154222 w 156244"/>
                      <a:gd name="connsiteY3" fmla="*/ 78117 h 170346"/>
                      <a:gd name="connsiteX4" fmla="*/ 156244 w 156244"/>
                      <a:gd name="connsiteY4" fmla="*/ 77709 h 170346"/>
                      <a:gd name="connsiteX5" fmla="*/ 156244 w 156244"/>
                      <a:gd name="connsiteY5" fmla="*/ 89398 h 170346"/>
                      <a:gd name="connsiteX6" fmla="*/ 154222 w 156244"/>
                      <a:gd name="connsiteY6" fmla="*/ 88990 h 170346"/>
                      <a:gd name="connsiteX7" fmla="*/ 48905 w 156244"/>
                      <a:gd name="connsiteY7" fmla="*/ 158799 h 170346"/>
                      <a:gd name="connsiteX8" fmla="*/ 46573 w 156244"/>
                      <a:gd name="connsiteY8" fmla="*/ 170346 h 170346"/>
                      <a:gd name="connsiteX9" fmla="*/ 0 w 156244"/>
                      <a:gd name="connsiteY9" fmla="*/ 170346 h 1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244" h="170346">
                        <a:moveTo>
                          <a:pt x="0" y="0"/>
                        </a:moveTo>
                        <a:lnTo>
                          <a:pt x="47227" y="0"/>
                        </a:lnTo>
                        <a:lnTo>
                          <a:pt x="48905" y="8308"/>
                        </a:lnTo>
                        <a:cubicBezTo>
                          <a:pt x="66256" y="49332"/>
                          <a:pt x="106878" y="78117"/>
                          <a:pt x="154222" y="78117"/>
                        </a:cubicBezTo>
                        <a:lnTo>
                          <a:pt x="156244" y="77709"/>
                        </a:lnTo>
                        <a:lnTo>
                          <a:pt x="156244" y="89398"/>
                        </a:lnTo>
                        <a:lnTo>
                          <a:pt x="154222" y="88990"/>
                        </a:lnTo>
                        <a:cubicBezTo>
                          <a:pt x="106878" y="88990"/>
                          <a:pt x="66256" y="117775"/>
                          <a:pt x="48905" y="158799"/>
                        </a:cubicBezTo>
                        <a:lnTo>
                          <a:pt x="46573" y="170346"/>
                        </a:lnTo>
                        <a:lnTo>
                          <a:pt x="0" y="170346"/>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400" b="1" i="1"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65" name="Group 64">
                  <a:extLst>
                    <a:ext uri="{FF2B5EF4-FFF2-40B4-BE49-F238E27FC236}">
                      <a16:creationId xmlns:a16="http://schemas.microsoft.com/office/drawing/2014/main" id="{1DFAF5DB-1158-4DAC-864B-ACBF5AFF41AD}"/>
                    </a:ext>
                  </a:extLst>
                </p:cNvPr>
                <p:cNvGrpSpPr/>
                <p:nvPr/>
              </p:nvGrpSpPr>
              <p:grpSpPr>
                <a:xfrm>
                  <a:off x="3809995" y="1143450"/>
                  <a:ext cx="141116" cy="141116"/>
                  <a:chOff x="3867145" y="1200600"/>
                  <a:chExt cx="141116" cy="141116"/>
                </a:xfrm>
              </p:grpSpPr>
              <p:sp>
                <p:nvSpPr>
                  <p:cNvPr id="66" name="Oval 65">
                    <a:extLst>
                      <a:ext uri="{FF2B5EF4-FFF2-40B4-BE49-F238E27FC236}">
                        <a16:creationId xmlns:a16="http://schemas.microsoft.com/office/drawing/2014/main" id="{2B0B840A-8861-4F63-8EF3-A11AE6C36B20}"/>
                      </a:ext>
                    </a:extLst>
                  </p:cNvPr>
                  <p:cNvSpPr/>
                  <p:nvPr/>
                </p:nvSpPr>
                <p:spPr>
                  <a:xfrm flipH="1">
                    <a:off x="3867145" y="1200600"/>
                    <a:ext cx="141116" cy="141116"/>
                  </a:xfrm>
                  <a:prstGeom prst="ellipse">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Segoe UI"/>
                      <a:ea typeface="+mn-ea"/>
                      <a:cs typeface="+mn-cs"/>
                    </a:endParaRPr>
                  </a:p>
                </p:txBody>
              </p:sp>
              <p:sp>
                <p:nvSpPr>
                  <p:cNvPr id="67" name="Oval 66">
                    <a:extLst>
                      <a:ext uri="{FF2B5EF4-FFF2-40B4-BE49-F238E27FC236}">
                        <a16:creationId xmlns:a16="http://schemas.microsoft.com/office/drawing/2014/main" id="{2414A463-00D1-42B8-90ED-1B5267F5FF25}"/>
                      </a:ext>
                    </a:extLst>
                  </p:cNvPr>
                  <p:cNvSpPr/>
                  <p:nvPr/>
                </p:nvSpPr>
                <p:spPr>
                  <a:xfrm flipH="1">
                    <a:off x="3894228" y="1227683"/>
                    <a:ext cx="86950" cy="869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Segoe UI"/>
                      <a:ea typeface="+mn-ea"/>
                      <a:cs typeface="+mn-cs"/>
                    </a:endParaRPr>
                  </a:p>
                </p:txBody>
              </p:sp>
            </p:grpSp>
          </p:grpSp>
        </p:grpSp>
        <p:grpSp>
          <p:nvGrpSpPr>
            <p:cNvPr id="76" name="Group 75">
              <a:extLst>
                <a:ext uri="{FF2B5EF4-FFF2-40B4-BE49-F238E27FC236}">
                  <a16:creationId xmlns:a16="http://schemas.microsoft.com/office/drawing/2014/main" id="{B621FA72-6C4E-4B0C-B270-F0EC48CDF873}"/>
                </a:ext>
              </a:extLst>
            </p:cNvPr>
            <p:cNvGrpSpPr/>
            <p:nvPr/>
          </p:nvGrpSpPr>
          <p:grpSpPr>
            <a:xfrm flipH="1" flipV="1">
              <a:off x="2417886" y="5217633"/>
              <a:ext cx="4442296" cy="729538"/>
              <a:chOff x="3871649" y="1239170"/>
              <a:chExt cx="4442296" cy="729538"/>
            </a:xfrm>
          </p:grpSpPr>
          <p:grpSp>
            <p:nvGrpSpPr>
              <p:cNvPr id="77" name="Group 76">
                <a:extLst>
                  <a:ext uri="{FF2B5EF4-FFF2-40B4-BE49-F238E27FC236}">
                    <a16:creationId xmlns:a16="http://schemas.microsoft.com/office/drawing/2014/main" id="{542D5D4D-5998-4693-BEB8-B6CD65395090}"/>
                  </a:ext>
                </a:extLst>
              </p:cNvPr>
              <p:cNvGrpSpPr/>
              <p:nvPr/>
            </p:nvGrpSpPr>
            <p:grpSpPr>
              <a:xfrm>
                <a:off x="3871649" y="1239170"/>
                <a:ext cx="725217" cy="729538"/>
                <a:chOff x="3809995" y="1143450"/>
                <a:chExt cx="725217" cy="729538"/>
              </a:xfrm>
            </p:grpSpPr>
            <p:grpSp>
              <p:nvGrpSpPr>
                <p:cNvPr id="85" name="Group 84">
                  <a:extLst>
                    <a:ext uri="{FF2B5EF4-FFF2-40B4-BE49-F238E27FC236}">
                      <a16:creationId xmlns:a16="http://schemas.microsoft.com/office/drawing/2014/main" id="{F4D95AFB-FB6F-4000-8988-771B01AAEA46}"/>
                    </a:ext>
                  </a:extLst>
                </p:cNvPr>
                <p:cNvGrpSpPr/>
                <p:nvPr/>
              </p:nvGrpSpPr>
              <p:grpSpPr>
                <a:xfrm flipH="1">
                  <a:off x="3867145" y="1200600"/>
                  <a:ext cx="668067" cy="672388"/>
                  <a:chOff x="6507638" y="2520674"/>
                  <a:chExt cx="568809" cy="572487"/>
                </a:xfrm>
              </p:grpSpPr>
              <p:cxnSp>
                <p:nvCxnSpPr>
                  <p:cNvPr id="89" name="Straight Connector 88">
                    <a:extLst>
                      <a:ext uri="{FF2B5EF4-FFF2-40B4-BE49-F238E27FC236}">
                        <a16:creationId xmlns:a16="http://schemas.microsoft.com/office/drawing/2014/main" id="{BC1435A8-3C98-41BD-904B-1E9D2F728EA3}"/>
                      </a:ext>
                    </a:extLst>
                  </p:cNvPr>
                  <p:cNvCxnSpPr>
                    <a:cxnSpLocks/>
                  </p:cNvCxnSpPr>
                  <p:nvPr/>
                </p:nvCxnSpPr>
                <p:spPr>
                  <a:xfrm flipV="1">
                    <a:off x="6535627" y="2520674"/>
                    <a:ext cx="540820" cy="540821"/>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90" name="Freeform: Shape 164">
                    <a:extLst>
                      <a:ext uri="{FF2B5EF4-FFF2-40B4-BE49-F238E27FC236}">
                        <a16:creationId xmlns:a16="http://schemas.microsoft.com/office/drawing/2014/main" id="{0CBA9962-1A86-445C-A2F8-C0A9C7708EC4}"/>
                      </a:ext>
                    </a:extLst>
                  </p:cNvPr>
                  <p:cNvSpPr/>
                  <p:nvPr/>
                </p:nvSpPr>
                <p:spPr>
                  <a:xfrm rot="18900000">
                    <a:off x="6507638" y="3019886"/>
                    <a:ext cx="68706" cy="73275"/>
                  </a:xfrm>
                  <a:custGeom>
                    <a:avLst/>
                    <a:gdLst>
                      <a:gd name="connsiteX0" fmla="*/ 0 w 156244"/>
                      <a:gd name="connsiteY0" fmla="*/ 0 h 170346"/>
                      <a:gd name="connsiteX1" fmla="*/ 47227 w 156244"/>
                      <a:gd name="connsiteY1" fmla="*/ 0 h 170346"/>
                      <a:gd name="connsiteX2" fmla="*/ 48905 w 156244"/>
                      <a:gd name="connsiteY2" fmla="*/ 8308 h 170346"/>
                      <a:gd name="connsiteX3" fmla="*/ 154222 w 156244"/>
                      <a:gd name="connsiteY3" fmla="*/ 78117 h 170346"/>
                      <a:gd name="connsiteX4" fmla="*/ 156244 w 156244"/>
                      <a:gd name="connsiteY4" fmla="*/ 77709 h 170346"/>
                      <a:gd name="connsiteX5" fmla="*/ 156244 w 156244"/>
                      <a:gd name="connsiteY5" fmla="*/ 89398 h 170346"/>
                      <a:gd name="connsiteX6" fmla="*/ 154222 w 156244"/>
                      <a:gd name="connsiteY6" fmla="*/ 88990 h 170346"/>
                      <a:gd name="connsiteX7" fmla="*/ 48905 w 156244"/>
                      <a:gd name="connsiteY7" fmla="*/ 158799 h 170346"/>
                      <a:gd name="connsiteX8" fmla="*/ 46573 w 156244"/>
                      <a:gd name="connsiteY8" fmla="*/ 170346 h 170346"/>
                      <a:gd name="connsiteX9" fmla="*/ 0 w 156244"/>
                      <a:gd name="connsiteY9" fmla="*/ 170346 h 1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244" h="170346">
                        <a:moveTo>
                          <a:pt x="0" y="0"/>
                        </a:moveTo>
                        <a:lnTo>
                          <a:pt x="47227" y="0"/>
                        </a:lnTo>
                        <a:lnTo>
                          <a:pt x="48905" y="8308"/>
                        </a:lnTo>
                        <a:cubicBezTo>
                          <a:pt x="66256" y="49332"/>
                          <a:pt x="106878" y="78117"/>
                          <a:pt x="154222" y="78117"/>
                        </a:cubicBezTo>
                        <a:lnTo>
                          <a:pt x="156244" y="77709"/>
                        </a:lnTo>
                        <a:lnTo>
                          <a:pt x="156244" y="89398"/>
                        </a:lnTo>
                        <a:lnTo>
                          <a:pt x="154222" y="88990"/>
                        </a:lnTo>
                        <a:cubicBezTo>
                          <a:pt x="106878" y="88990"/>
                          <a:pt x="66256" y="117775"/>
                          <a:pt x="48905" y="158799"/>
                        </a:cubicBezTo>
                        <a:lnTo>
                          <a:pt x="46573" y="170346"/>
                        </a:lnTo>
                        <a:lnTo>
                          <a:pt x="0" y="170346"/>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400" b="1" i="1"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86" name="Group 85">
                  <a:extLst>
                    <a:ext uri="{FF2B5EF4-FFF2-40B4-BE49-F238E27FC236}">
                      <a16:creationId xmlns:a16="http://schemas.microsoft.com/office/drawing/2014/main" id="{FCF163C6-E902-490F-AA83-81CFBFD92EDB}"/>
                    </a:ext>
                  </a:extLst>
                </p:cNvPr>
                <p:cNvGrpSpPr/>
                <p:nvPr/>
              </p:nvGrpSpPr>
              <p:grpSpPr>
                <a:xfrm>
                  <a:off x="3809995" y="1143450"/>
                  <a:ext cx="141116" cy="141116"/>
                  <a:chOff x="3867145" y="1200600"/>
                  <a:chExt cx="141116" cy="141116"/>
                </a:xfrm>
              </p:grpSpPr>
              <p:sp>
                <p:nvSpPr>
                  <p:cNvPr id="87" name="Oval 86">
                    <a:extLst>
                      <a:ext uri="{FF2B5EF4-FFF2-40B4-BE49-F238E27FC236}">
                        <a16:creationId xmlns:a16="http://schemas.microsoft.com/office/drawing/2014/main" id="{65FE50D3-13E4-400C-9B02-AAE7CEB4BD74}"/>
                      </a:ext>
                    </a:extLst>
                  </p:cNvPr>
                  <p:cNvSpPr/>
                  <p:nvPr/>
                </p:nvSpPr>
                <p:spPr>
                  <a:xfrm flipH="1">
                    <a:off x="3867145" y="1200600"/>
                    <a:ext cx="141116" cy="141116"/>
                  </a:xfrm>
                  <a:prstGeom prst="ellipse">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Segoe UI"/>
                      <a:ea typeface="+mn-ea"/>
                      <a:cs typeface="+mn-cs"/>
                    </a:endParaRPr>
                  </a:p>
                </p:txBody>
              </p:sp>
              <p:sp>
                <p:nvSpPr>
                  <p:cNvPr id="88" name="Oval 87">
                    <a:extLst>
                      <a:ext uri="{FF2B5EF4-FFF2-40B4-BE49-F238E27FC236}">
                        <a16:creationId xmlns:a16="http://schemas.microsoft.com/office/drawing/2014/main" id="{CFFDFD0C-3650-4798-8549-6722A97632CE}"/>
                      </a:ext>
                    </a:extLst>
                  </p:cNvPr>
                  <p:cNvSpPr/>
                  <p:nvPr/>
                </p:nvSpPr>
                <p:spPr>
                  <a:xfrm flipH="1">
                    <a:off x="3894228" y="1227683"/>
                    <a:ext cx="86950" cy="869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Segoe UI"/>
                      <a:ea typeface="+mn-ea"/>
                      <a:cs typeface="+mn-cs"/>
                    </a:endParaRPr>
                  </a:p>
                </p:txBody>
              </p:sp>
            </p:grpSp>
          </p:grpSp>
          <p:grpSp>
            <p:nvGrpSpPr>
              <p:cNvPr id="78" name="Group 77">
                <a:extLst>
                  <a:ext uri="{FF2B5EF4-FFF2-40B4-BE49-F238E27FC236}">
                    <a16:creationId xmlns:a16="http://schemas.microsoft.com/office/drawing/2014/main" id="{E23F8163-EB7B-4A4F-8F24-9DF203A3BCE9}"/>
                  </a:ext>
                </a:extLst>
              </p:cNvPr>
              <p:cNvGrpSpPr/>
              <p:nvPr/>
            </p:nvGrpSpPr>
            <p:grpSpPr>
              <a:xfrm rot="5400000">
                <a:off x="7586567" y="1239171"/>
                <a:ext cx="725217" cy="729538"/>
                <a:chOff x="3809995" y="1143450"/>
                <a:chExt cx="725217" cy="729538"/>
              </a:xfrm>
            </p:grpSpPr>
            <p:grpSp>
              <p:nvGrpSpPr>
                <p:cNvPr id="79" name="Group 78">
                  <a:extLst>
                    <a:ext uri="{FF2B5EF4-FFF2-40B4-BE49-F238E27FC236}">
                      <a16:creationId xmlns:a16="http://schemas.microsoft.com/office/drawing/2014/main" id="{8B9465F1-B465-40E8-8010-534A44EFFDE1}"/>
                    </a:ext>
                  </a:extLst>
                </p:cNvPr>
                <p:cNvGrpSpPr/>
                <p:nvPr/>
              </p:nvGrpSpPr>
              <p:grpSpPr>
                <a:xfrm flipH="1">
                  <a:off x="3867145" y="1200600"/>
                  <a:ext cx="668067" cy="672388"/>
                  <a:chOff x="6507638" y="2520674"/>
                  <a:chExt cx="568809" cy="572487"/>
                </a:xfrm>
              </p:grpSpPr>
              <p:cxnSp>
                <p:nvCxnSpPr>
                  <p:cNvPr id="83" name="Straight Connector 82">
                    <a:extLst>
                      <a:ext uri="{FF2B5EF4-FFF2-40B4-BE49-F238E27FC236}">
                        <a16:creationId xmlns:a16="http://schemas.microsoft.com/office/drawing/2014/main" id="{94F61ED9-2599-4CB4-BF01-A48CA1FD72F3}"/>
                      </a:ext>
                    </a:extLst>
                  </p:cNvPr>
                  <p:cNvCxnSpPr>
                    <a:cxnSpLocks/>
                  </p:cNvCxnSpPr>
                  <p:nvPr/>
                </p:nvCxnSpPr>
                <p:spPr>
                  <a:xfrm flipV="1">
                    <a:off x="6535627" y="2520674"/>
                    <a:ext cx="540820" cy="540821"/>
                  </a:xfrm>
                  <a:prstGeom prst="line">
                    <a:avLst/>
                  </a:prstGeom>
                  <a:ln w="9525">
                    <a:solidFill>
                      <a:schemeClr val="accent4"/>
                    </a:solidFill>
                  </a:ln>
                </p:spPr>
                <p:style>
                  <a:lnRef idx="1">
                    <a:schemeClr val="accent1"/>
                  </a:lnRef>
                  <a:fillRef idx="0">
                    <a:schemeClr val="accent1"/>
                  </a:fillRef>
                  <a:effectRef idx="0">
                    <a:schemeClr val="accent1"/>
                  </a:effectRef>
                  <a:fontRef idx="minor">
                    <a:schemeClr val="tx1"/>
                  </a:fontRef>
                </p:style>
              </p:cxnSp>
              <p:sp>
                <p:nvSpPr>
                  <p:cNvPr id="84" name="Freeform: Shape 164">
                    <a:extLst>
                      <a:ext uri="{FF2B5EF4-FFF2-40B4-BE49-F238E27FC236}">
                        <a16:creationId xmlns:a16="http://schemas.microsoft.com/office/drawing/2014/main" id="{9F8AD011-E559-443A-AD2A-76DF6FB0BE30}"/>
                      </a:ext>
                    </a:extLst>
                  </p:cNvPr>
                  <p:cNvSpPr/>
                  <p:nvPr/>
                </p:nvSpPr>
                <p:spPr>
                  <a:xfrm rot="18900000">
                    <a:off x="6507638" y="3019886"/>
                    <a:ext cx="68706" cy="73275"/>
                  </a:xfrm>
                  <a:custGeom>
                    <a:avLst/>
                    <a:gdLst>
                      <a:gd name="connsiteX0" fmla="*/ 0 w 156244"/>
                      <a:gd name="connsiteY0" fmla="*/ 0 h 170346"/>
                      <a:gd name="connsiteX1" fmla="*/ 47227 w 156244"/>
                      <a:gd name="connsiteY1" fmla="*/ 0 h 170346"/>
                      <a:gd name="connsiteX2" fmla="*/ 48905 w 156244"/>
                      <a:gd name="connsiteY2" fmla="*/ 8308 h 170346"/>
                      <a:gd name="connsiteX3" fmla="*/ 154222 w 156244"/>
                      <a:gd name="connsiteY3" fmla="*/ 78117 h 170346"/>
                      <a:gd name="connsiteX4" fmla="*/ 156244 w 156244"/>
                      <a:gd name="connsiteY4" fmla="*/ 77709 h 170346"/>
                      <a:gd name="connsiteX5" fmla="*/ 156244 w 156244"/>
                      <a:gd name="connsiteY5" fmla="*/ 89398 h 170346"/>
                      <a:gd name="connsiteX6" fmla="*/ 154222 w 156244"/>
                      <a:gd name="connsiteY6" fmla="*/ 88990 h 170346"/>
                      <a:gd name="connsiteX7" fmla="*/ 48905 w 156244"/>
                      <a:gd name="connsiteY7" fmla="*/ 158799 h 170346"/>
                      <a:gd name="connsiteX8" fmla="*/ 46573 w 156244"/>
                      <a:gd name="connsiteY8" fmla="*/ 170346 h 170346"/>
                      <a:gd name="connsiteX9" fmla="*/ 0 w 156244"/>
                      <a:gd name="connsiteY9" fmla="*/ 170346 h 170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6244" h="170346">
                        <a:moveTo>
                          <a:pt x="0" y="0"/>
                        </a:moveTo>
                        <a:lnTo>
                          <a:pt x="47227" y="0"/>
                        </a:lnTo>
                        <a:lnTo>
                          <a:pt x="48905" y="8308"/>
                        </a:lnTo>
                        <a:cubicBezTo>
                          <a:pt x="66256" y="49332"/>
                          <a:pt x="106878" y="78117"/>
                          <a:pt x="154222" y="78117"/>
                        </a:cubicBezTo>
                        <a:lnTo>
                          <a:pt x="156244" y="77709"/>
                        </a:lnTo>
                        <a:lnTo>
                          <a:pt x="156244" y="89398"/>
                        </a:lnTo>
                        <a:lnTo>
                          <a:pt x="154222" y="88990"/>
                        </a:lnTo>
                        <a:cubicBezTo>
                          <a:pt x="106878" y="88990"/>
                          <a:pt x="66256" y="117775"/>
                          <a:pt x="48905" y="158799"/>
                        </a:cubicBezTo>
                        <a:lnTo>
                          <a:pt x="46573" y="170346"/>
                        </a:lnTo>
                        <a:lnTo>
                          <a:pt x="0" y="170346"/>
                        </a:lnTo>
                        <a:close/>
                      </a:path>
                    </a:pathLst>
                  </a:cu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400" b="1" i="1" u="none" strike="noStrike" kern="1200" cap="none" spc="0" normalizeH="0" baseline="0" noProof="0" dirty="0">
                      <a:ln>
                        <a:noFill/>
                      </a:ln>
                      <a:solidFill>
                        <a:prstClr val="white"/>
                      </a:solidFill>
                      <a:effectLst/>
                      <a:uLnTx/>
                      <a:uFillTx/>
                      <a:latin typeface="Segoe UI"/>
                      <a:ea typeface="+mn-ea"/>
                      <a:cs typeface="+mn-cs"/>
                    </a:endParaRPr>
                  </a:p>
                </p:txBody>
              </p:sp>
            </p:grpSp>
            <p:grpSp>
              <p:nvGrpSpPr>
                <p:cNvPr id="80" name="Group 79">
                  <a:extLst>
                    <a:ext uri="{FF2B5EF4-FFF2-40B4-BE49-F238E27FC236}">
                      <a16:creationId xmlns:a16="http://schemas.microsoft.com/office/drawing/2014/main" id="{FEA81768-022B-4508-9503-281B4C0B9A13}"/>
                    </a:ext>
                  </a:extLst>
                </p:cNvPr>
                <p:cNvGrpSpPr/>
                <p:nvPr/>
              </p:nvGrpSpPr>
              <p:grpSpPr>
                <a:xfrm>
                  <a:off x="3809995" y="1143450"/>
                  <a:ext cx="141116" cy="141116"/>
                  <a:chOff x="3867145" y="1200600"/>
                  <a:chExt cx="141116" cy="141116"/>
                </a:xfrm>
              </p:grpSpPr>
              <p:sp>
                <p:nvSpPr>
                  <p:cNvPr id="81" name="Oval 80">
                    <a:extLst>
                      <a:ext uri="{FF2B5EF4-FFF2-40B4-BE49-F238E27FC236}">
                        <a16:creationId xmlns:a16="http://schemas.microsoft.com/office/drawing/2014/main" id="{3C8F4EBC-5B15-4DE3-A979-EFD85674CD90}"/>
                      </a:ext>
                    </a:extLst>
                  </p:cNvPr>
                  <p:cNvSpPr/>
                  <p:nvPr/>
                </p:nvSpPr>
                <p:spPr>
                  <a:xfrm flipH="1">
                    <a:off x="3867145" y="1200600"/>
                    <a:ext cx="141116" cy="141116"/>
                  </a:xfrm>
                  <a:prstGeom prst="ellipse">
                    <a:avLst/>
                  </a:prstGeom>
                  <a:solidFill>
                    <a:schemeClr val="bg1"/>
                  </a:solid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Segoe UI"/>
                      <a:ea typeface="+mn-ea"/>
                      <a:cs typeface="+mn-cs"/>
                    </a:endParaRPr>
                  </a:p>
                </p:txBody>
              </p:sp>
              <p:sp>
                <p:nvSpPr>
                  <p:cNvPr id="82" name="Oval 81">
                    <a:extLst>
                      <a:ext uri="{FF2B5EF4-FFF2-40B4-BE49-F238E27FC236}">
                        <a16:creationId xmlns:a16="http://schemas.microsoft.com/office/drawing/2014/main" id="{49FBD00B-E71A-4721-AA6D-1ABD3D91618C}"/>
                      </a:ext>
                    </a:extLst>
                  </p:cNvPr>
                  <p:cNvSpPr/>
                  <p:nvPr/>
                </p:nvSpPr>
                <p:spPr>
                  <a:xfrm flipH="1">
                    <a:off x="3894228" y="1227683"/>
                    <a:ext cx="86950" cy="8695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white"/>
                      </a:solidFill>
                      <a:effectLst/>
                      <a:uLnTx/>
                      <a:uFillTx/>
                      <a:latin typeface="Segoe UI"/>
                      <a:ea typeface="+mn-ea"/>
                      <a:cs typeface="+mn-cs"/>
                    </a:endParaRPr>
                  </a:p>
                </p:txBody>
              </p:sp>
            </p:grpSp>
          </p:grpSp>
        </p:grpSp>
        <p:sp>
          <p:nvSpPr>
            <p:cNvPr id="91" name="Oval 90">
              <a:extLst>
                <a:ext uri="{FF2B5EF4-FFF2-40B4-BE49-F238E27FC236}">
                  <a16:creationId xmlns:a16="http://schemas.microsoft.com/office/drawing/2014/main" id="{98042E21-8CC2-4055-961C-3D145B930AF5}"/>
                </a:ext>
              </a:extLst>
            </p:cNvPr>
            <p:cNvSpPr/>
            <p:nvPr/>
          </p:nvSpPr>
          <p:spPr>
            <a:xfrm>
              <a:off x="2795668" y="1889234"/>
              <a:ext cx="3686628" cy="3686628"/>
            </a:xfrm>
            <a:prstGeom prst="ellipse">
              <a:avLst/>
            </a:prstGeom>
            <a:gradFill>
              <a:gsLst>
                <a:gs pos="0">
                  <a:srgbClr val="17BB3E">
                    <a:alpha val="25000"/>
                  </a:srgbClr>
                </a:gs>
                <a:gs pos="100000">
                  <a:srgbClr val="118D2F"/>
                </a:gs>
              </a:gsLst>
              <a:lin ang="5400000" scaled="1"/>
            </a:gradFill>
            <a:ln>
              <a:noFill/>
            </a:ln>
            <a:effectLst>
              <a:outerShdw blurRad="177800" dist="38100" algn="l" rotWithShape="0">
                <a:schemeClr val="tx2">
                  <a:alpha val="2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nvGrpSpPr>
            <p:cNvPr id="92" name="Group 91">
              <a:extLst>
                <a:ext uri="{FF2B5EF4-FFF2-40B4-BE49-F238E27FC236}">
                  <a16:creationId xmlns:a16="http://schemas.microsoft.com/office/drawing/2014/main" id="{8603488D-9DF8-47B5-9E57-4C033D11287B}"/>
                </a:ext>
              </a:extLst>
            </p:cNvPr>
            <p:cNvGrpSpPr/>
            <p:nvPr/>
          </p:nvGrpSpPr>
          <p:grpSpPr>
            <a:xfrm>
              <a:off x="2317841" y="1668571"/>
              <a:ext cx="4642282" cy="4114800"/>
              <a:chOff x="4505590" y="2019301"/>
              <a:chExt cx="3180820" cy="2819398"/>
            </a:xfrm>
          </p:grpSpPr>
          <p:grpSp>
            <p:nvGrpSpPr>
              <p:cNvPr id="93" name="Group 92">
                <a:extLst>
                  <a:ext uri="{FF2B5EF4-FFF2-40B4-BE49-F238E27FC236}">
                    <a16:creationId xmlns:a16="http://schemas.microsoft.com/office/drawing/2014/main" id="{5379A79C-72CC-45D8-A882-CA5615BF1CF1}"/>
                  </a:ext>
                </a:extLst>
              </p:cNvPr>
              <p:cNvGrpSpPr/>
              <p:nvPr/>
            </p:nvGrpSpPr>
            <p:grpSpPr>
              <a:xfrm>
                <a:off x="4686301" y="2019301"/>
                <a:ext cx="2819400" cy="2819398"/>
                <a:chOff x="4704731" y="2064262"/>
                <a:chExt cx="2782539" cy="2782538"/>
              </a:xfrm>
            </p:grpSpPr>
            <p:sp>
              <p:nvSpPr>
                <p:cNvPr id="95" name="Arc 94">
                  <a:extLst>
                    <a:ext uri="{FF2B5EF4-FFF2-40B4-BE49-F238E27FC236}">
                      <a16:creationId xmlns:a16="http://schemas.microsoft.com/office/drawing/2014/main" id="{5483F8C3-38B1-4383-9BEE-65C4D93A6081}"/>
                    </a:ext>
                  </a:extLst>
                </p:cNvPr>
                <p:cNvSpPr/>
                <p:nvPr/>
              </p:nvSpPr>
              <p:spPr>
                <a:xfrm>
                  <a:off x="4704731" y="2064262"/>
                  <a:ext cx="2782539" cy="2782538"/>
                </a:xfrm>
                <a:prstGeom prst="arc">
                  <a:avLst>
                    <a:gd name="adj1" fmla="val 17084209"/>
                    <a:gd name="adj2" fmla="val 20791441"/>
                  </a:avLst>
                </a:prstGeom>
                <a:ln w="127000" cap="rnd">
                  <a:solidFill>
                    <a:srgbClr val="17BB3E"/>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Segoe UI"/>
                    <a:ea typeface="+mn-ea"/>
                    <a:cs typeface="+mn-cs"/>
                  </a:endParaRPr>
                </a:p>
              </p:txBody>
            </p:sp>
            <p:sp>
              <p:nvSpPr>
                <p:cNvPr id="96" name="Arc 95">
                  <a:extLst>
                    <a:ext uri="{FF2B5EF4-FFF2-40B4-BE49-F238E27FC236}">
                      <a16:creationId xmlns:a16="http://schemas.microsoft.com/office/drawing/2014/main" id="{DAA30795-02A9-4B9D-8B8D-C2965CE949BD}"/>
                    </a:ext>
                  </a:extLst>
                </p:cNvPr>
                <p:cNvSpPr/>
                <p:nvPr/>
              </p:nvSpPr>
              <p:spPr>
                <a:xfrm flipH="1">
                  <a:off x="4704731" y="2064262"/>
                  <a:ext cx="2782539" cy="2782538"/>
                </a:xfrm>
                <a:prstGeom prst="arc">
                  <a:avLst>
                    <a:gd name="adj1" fmla="val 17084209"/>
                    <a:gd name="adj2" fmla="val 20791441"/>
                  </a:avLst>
                </a:prstGeom>
                <a:ln w="127000" cap="rnd">
                  <a:solidFill>
                    <a:srgbClr val="17BB3E"/>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Segoe UI"/>
                    <a:ea typeface="+mn-ea"/>
                    <a:cs typeface="+mn-cs"/>
                  </a:endParaRPr>
                </a:p>
              </p:txBody>
            </p:sp>
            <p:sp>
              <p:nvSpPr>
                <p:cNvPr id="97" name="Arc 96">
                  <a:extLst>
                    <a:ext uri="{FF2B5EF4-FFF2-40B4-BE49-F238E27FC236}">
                      <a16:creationId xmlns:a16="http://schemas.microsoft.com/office/drawing/2014/main" id="{D6CCFEF8-3551-4485-97AE-AE36B1DDE056}"/>
                    </a:ext>
                  </a:extLst>
                </p:cNvPr>
                <p:cNvSpPr/>
                <p:nvPr/>
              </p:nvSpPr>
              <p:spPr>
                <a:xfrm flipV="1">
                  <a:off x="4704731" y="2064262"/>
                  <a:ext cx="2782539" cy="2782538"/>
                </a:xfrm>
                <a:prstGeom prst="arc">
                  <a:avLst>
                    <a:gd name="adj1" fmla="val 17084209"/>
                    <a:gd name="adj2" fmla="val 20791441"/>
                  </a:avLst>
                </a:prstGeom>
                <a:ln w="127000" cap="rnd">
                  <a:solidFill>
                    <a:srgbClr val="17BB3E"/>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Segoe UI"/>
                    <a:ea typeface="+mn-ea"/>
                    <a:cs typeface="+mn-cs"/>
                  </a:endParaRPr>
                </a:p>
              </p:txBody>
            </p:sp>
            <p:sp>
              <p:nvSpPr>
                <p:cNvPr id="98" name="Arc 97">
                  <a:extLst>
                    <a:ext uri="{FF2B5EF4-FFF2-40B4-BE49-F238E27FC236}">
                      <a16:creationId xmlns:a16="http://schemas.microsoft.com/office/drawing/2014/main" id="{05566856-379E-49BD-8794-9A182C2421BA}"/>
                    </a:ext>
                  </a:extLst>
                </p:cNvPr>
                <p:cNvSpPr/>
                <p:nvPr/>
              </p:nvSpPr>
              <p:spPr>
                <a:xfrm flipH="1" flipV="1">
                  <a:off x="4704731" y="2064262"/>
                  <a:ext cx="2782539" cy="2782538"/>
                </a:xfrm>
                <a:prstGeom prst="arc">
                  <a:avLst>
                    <a:gd name="adj1" fmla="val 17084209"/>
                    <a:gd name="adj2" fmla="val 20791441"/>
                  </a:avLst>
                </a:prstGeom>
                <a:ln w="127000" cap="rnd">
                  <a:solidFill>
                    <a:srgbClr val="17BB3E"/>
                  </a:solidFill>
                  <a:roun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D"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94" name="Title 15">
                <a:extLst>
                  <a:ext uri="{FF2B5EF4-FFF2-40B4-BE49-F238E27FC236}">
                    <a16:creationId xmlns:a16="http://schemas.microsoft.com/office/drawing/2014/main" id="{90F7F05B-FA56-4EC1-9984-AEA3203E6206}"/>
                  </a:ext>
                </a:extLst>
              </p:cNvPr>
              <p:cNvSpPr txBox="1">
                <a:spLocks/>
              </p:cNvSpPr>
              <p:nvPr/>
            </p:nvSpPr>
            <p:spPr>
              <a:xfrm>
                <a:off x="4505590" y="3041743"/>
                <a:ext cx="3180820" cy="854075"/>
              </a:xfrm>
              <a:prstGeom prst="rect">
                <a:avLst/>
              </a:prstGeom>
            </p:spPr>
            <p:txBody>
              <a:bodyPr vert="horz" lIns="91440" tIns="72000" rIns="91440" bIns="36000" rtlCol="0" anchor="ctr">
                <a:noAutofit/>
              </a:bodyPr>
              <a:lstStyle>
                <a:lvl1pPr algn="l" defTabSz="914400" rtl="0" eaLnBrk="1" latinLnBrk="0" hangingPunct="1">
                  <a:lnSpc>
                    <a:spcPct val="90000"/>
                  </a:lnSpc>
                  <a:spcBef>
                    <a:spcPct val="0"/>
                  </a:spcBef>
                  <a:buNone/>
                  <a:defRPr sz="2800" b="1" kern="1200">
                    <a:solidFill>
                      <a:schemeClr val="bg1"/>
                    </a:solidFill>
                    <a:latin typeface="+mj-lt"/>
                    <a:ea typeface="+mj-ea"/>
                    <a:cs typeface="+mj-cs"/>
                  </a:defRPr>
                </a:lvl1pPr>
              </a:lstStyle>
              <a:p>
                <a:pPr algn="ctr"/>
                <a:r>
                  <a:rPr lang="en-US" sz="3200" i="1"/>
                  <a:t>BỐ CỤC</a:t>
                </a:r>
                <a:endParaRPr lang="id-ID" sz="3200" i="1" dirty="0"/>
              </a:p>
            </p:txBody>
          </p:sp>
        </p:grpSp>
      </p:grpSp>
      <p:pic>
        <p:nvPicPr>
          <p:cNvPr id="103" name="Picture 102">
            <a:extLst>
              <a:ext uri="{FF2B5EF4-FFF2-40B4-BE49-F238E27FC236}">
                <a16:creationId xmlns:a16="http://schemas.microsoft.com/office/drawing/2014/main" id="{078DB6C3-E808-4D58-8628-75A02119D5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51408" y="4477346"/>
            <a:ext cx="604984" cy="638590"/>
          </a:xfrm>
          <a:prstGeom prst="rect">
            <a:avLst/>
          </a:prstGeom>
        </p:spPr>
      </p:pic>
    </p:spTree>
    <p:extLst>
      <p:ext uri="{BB962C8B-B14F-4D97-AF65-F5344CB8AC3E}">
        <p14:creationId xmlns:p14="http://schemas.microsoft.com/office/powerpoint/2010/main" val="12751214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p:cTn id="7" dur="1000" fill="hold"/>
                                        <p:tgtEl>
                                          <p:spTgt spid="99"/>
                                        </p:tgtEl>
                                        <p:attrNameLst>
                                          <p:attrName>ppt_w</p:attrName>
                                        </p:attrNameLst>
                                      </p:cBhvr>
                                      <p:tavLst>
                                        <p:tav tm="0">
                                          <p:val>
                                            <p:fltVal val="0"/>
                                          </p:val>
                                        </p:tav>
                                        <p:tav tm="100000">
                                          <p:val>
                                            <p:strVal val="#ppt_w"/>
                                          </p:val>
                                        </p:tav>
                                      </p:tavLst>
                                    </p:anim>
                                    <p:anim calcmode="lin" valueType="num">
                                      <p:cBhvr>
                                        <p:cTn id="8" dur="1000" fill="hold"/>
                                        <p:tgtEl>
                                          <p:spTgt spid="99"/>
                                        </p:tgtEl>
                                        <p:attrNameLst>
                                          <p:attrName>ppt_h</p:attrName>
                                        </p:attrNameLst>
                                      </p:cBhvr>
                                      <p:tavLst>
                                        <p:tav tm="0">
                                          <p:val>
                                            <p:fltVal val="0"/>
                                          </p:val>
                                        </p:tav>
                                        <p:tav tm="100000">
                                          <p:val>
                                            <p:strVal val="#ppt_h"/>
                                          </p:val>
                                        </p:tav>
                                      </p:tavLst>
                                    </p:anim>
                                    <p:anim calcmode="lin" valueType="num">
                                      <p:cBhvr>
                                        <p:cTn id="9" dur="1000" fill="hold"/>
                                        <p:tgtEl>
                                          <p:spTgt spid="99"/>
                                        </p:tgtEl>
                                        <p:attrNameLst>
                                          <p:attrName>style.rotation</p:attrName>
                                        </p:attrNameLst>
                                      </p:cBhvr>
                                      <p:tavLst>
                                        <p:tav tm="0">
                                          <p:val>
                                            <p:fltVal val="90"/>
                                          </p:val>
                                        </p:tav>
                                        <p:tav tm="100000">
                                          <p:val>
                                            <p:fltVal val="0"/>
                                          </p:val>
                                        </p:tav>
                                      </p:tavLst>
                                    </p:anim>
                                    <p:animEffect transition="in" filter="fade">
                                      <p:cBhvr>
                                        <p:cTn id="10" dur="1000"/>
                                        <p:tgtEl>
                                          <p:spTgt spid="99"/>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wipe(down)">
                                      <p:cBhvr>
                                        <p:cTn id="15" dur="500"/>
                                        <p:tgtEl>
                                          <p:spTgt spid="101"/>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07BE5-E2C6-4649-AE22-343C4066B381}"/>
              </a:ext>
            </a:extLst>
          </p:cNvPr>
          <p:cNvSpPr>
            <a:spLocks noGrp="1"/>
          </p:cNvSpPr>
          <p:nvPr>
            <p:ph type="title"/>
          </p:nvPr>
        </p:nvSpPr>
        <p:spPr>
          <a:xfrm>
            <a:off x="1752600" y="838200"/>
            <a:ext cx="7086600" cy="388938"/>
          </a:xfrm>
        </p:spPr>
        <p:txBody>
          <a:bodyPr/>
          <a:lstStyle/>
          <a:p>
            <a:pPr marL="457200" indent="-457200">
              <a:buFont typeface="Wingdings" panose="05000000000000000000" pitchFamily="2" charset="2"/>
              <a:buChar char="v"/>
            </a:pPr>
            <a:r>
              <a:rPr lang="en-US" sz="3200" b="1">
                <a:solidFill>
                  <a:schemeClr val="tx1"/>
                </a:solidFill>
                <a:effectLst/>
                <a:latin typeface="Times New Roman" panose="02020603050405020304" pitchFamily="18" charset="0"/>
                <a:ea typeface="Calibri" panose="020F0502020204030204" pitchFamily="34" charset="0"/>
              </a:rPr>
              <a:t>PHƯƠNG PHÁP NGHIÊN CỨU</a:t>
            </a:r>
            <a:endParaRPr lang="en-US"/>
          </a:p>
        </p:txBody>
      </p:sp>
      <p:sp>
        <p:nvSpPr>
          <p:cNvPr id="4" name="Date Placeholder 3">
            <a:extLst>
              <a:ext uri="{FF2B5EF4-FFF2-40B4-BE49-F238E27FC236}">
                <a16:creationId xmlns:a16="http://schemas.microsoft.com/office/drawing/2014/main" id="{BD7BEF03-AA3D-4A50-8632-1A3E4ACB612B}"/>
              </a:ext>
            </a:extLst>
          </p:cNvPr>
          <p:cNvSpPr>
            <a:spLocks noGrp="1"/>
          </p:cNvSpPr>
          <p:nvPr>
            <p:ph type="dt" sz="half" idx="10"/>
          </p:nvPr>
        </p:nvSpPr>
        <p:spPr/>
        <p:txBody>
          <a:bodyPr/>
          <a:lstStyle/>
          <a:p>
            <a:fld id="{48C01D3E-6E63-4FAB-9421-CB6D902F6AB5}" type="datetime1">
              <a:rPr lang="vi-VN" altLang="en-US" smtClean="0"/>
              <a:t>28/05/2021</a:t>
            </a:fld>
            <a:endParaRPr lang="en-US" altLang="en-US"/>
          </a:p>
        </p:txBody>
      </p:sp>
      <p:sp>
        <p:nvSpPr>
          <p:cNvPr id="5" name="Footer Placeholder 4">
            <a:extLst>
              <a:ext uri="{FF2B5EF4-FFF2-40B4-BE49-F238E27FC236}">
                <a16:creationId xmlns:a16="http://schemas.microsoft.com/office/drawing/2014/main" id="{D20A1E6B-36F3-49F5-BE58-BAF3B81EDDFA}"/>
              </a:ext>
            </a:extLst>
          </p:cNvPr>
          <p:cNvSpPr>
            <a:spLocks noGrp="1"/>
          </p:cNvSpPr>
          <p:nvPr>
            <p:ph type="ftr" sz="quarter" idx="11"/>
          </p:nvPr>
        </p:nvSpPr>
        <p:spPr/>
        <p:txBody>
          <a:bodyPr/>
          <a:lstStyle/>
          <a:p>
            <a:r>
              <a:rPr lang="en-US" altLang="en-US"/>
              <a:t>Trợ Lí Ảo Rose</a:t>
            </a:r>
          </a:p>
        </p:txBody>
      </p:sp>
      <p:sp>
        <p:nvSpPr>
          <p:cNvPr id="6" name="Slide Number Placeholder 5">
            <a:extLst>
              <a:ext uri="{FF2B5EF4-FFF2-40B4-BE49-F238E27FC236}">
                <a16:creationId xmlns:a16="http://schemas.microsoft.com/office/drawing/2014/main" id="{C0663E21-B744-4836-8405-32A70F351890}"/>
              </a:ext>
            </a:extLst>
          </p:cNvPr>
          <p:cNvSpPr>
            <a:spLocks noGrp="1"/>
          </p:cNvSpPr>
          <p:nvPr>
            <p:ph type="sldNum" sz="quarter" idx="12"/>
          </p:nvPr>
        </p:nvSpPr>
        <p:spPr/>
        <p:txBody>
          <a:bodyPr/>
          <a:lstStyle/>
          <a:p>
            <a:fld id="{0F4F63AB-74FF-4D4D-9C96-7E67E70BF8FF}" type="slidenum">
              <a:rPr lang="en-US" altLang="en-US" smtClean="0"/>
              <a:pPr/>
              <a:t>14</a:t>
            </a:fld>
            <a:endParaRPr lang="en-US" altLang="en-US"/>
          </a:p>
        </p:txBody>
      </p:sp>
      <p:graphicFrame>
        <p:nvGraphicFramePr>
          <p:cNvPr id="7" name="Diagram 6">
            <a:extLst>
              <a:ext uri="{FF2B5EF4-FFF2-40B4-BE49-F238E27FC236}">
                <a16:creationId xmlns:a16="http://schemas.microsoft.com/office/drawing/2014/main" id="{D9CB7F7B-7520-4EF9-89FF-2C857A798A76}"/>
              </a:ext>
            </a:extLst>
          </p:cNvPr>
          <p:cNvGraphicFramePr/>
          <p:nvPr>
            <p:extLst>
              <p:ext uri="{D42A27DB-BD31-4B8C-83A1-F6EECF244321}">
                <p14:modId xmlns:p14="http://schemas.microsoft.com/office/powerpoint/2010/main" val="2549630127"/>
              </p:ext>
            </p:extLst>
          </p:nvPr>
        </p:nvGraphicFramePr>
        <p:xfrm>
          <a:off x="76200" y="1694656"/>
          <a:ext cx="8763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802136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anim calcmode="lin" valueType="num">
                                      <p:cBhvr>
                                        <p:cTn id="8" dur="2000" fill="hold"/>
                                        <p:tgtEl>
                                          <p:spTgt spid="7"/>
                                        </p:tgtEl>
                                        <p:attrNameLst>
                                          <p:attrName>ppt_w</p:attrName>
                                        </p:attrNameLst>
                                      </p:cBhvr>
                                      <p:tavLst>
                                        <p:tav tm="0" fmla="#ppt_w*sin(2.5*pi*$)">
                                          <p:val>
                                            <p:fltVal val="0"/>
                                          </p:val>
                                        </p:tav>
                                        <p:tav tm="100000">
                                          <p:val>
                                            <p:fltVal val="1"/>
                                          </p:val>
                                        </p:tav>
                                      </p:tavLst>
                                    </p:anim>
                                    <p:anim calcmode="lin" valueType="num">
                                      <p:cBhvr>
                                        <p:cTn id="9" dur="2000" fill="hold"/>
                                        <p:tgtEl>
                                          <p:spTgt spid="7"/>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5F1AC-7D30-4E61-8350-F75E58B3AA34}"/>
              </a:ext>
            </a:extLst>
          </p:cNvPr>
          <p:cNvSpPr>
            <a:spLocks noGrp="1"/>
          </p:cNvSpPr>
          <p:nvPr>
            <p:ph type="title"/>
          </p:nvPr>
        </p:nvSpPr>
        <p:spPr>
          <a:xfrm>
            <a:off x="1752600" y="914400"/>
            <a:ext cx="7086600" cy="312738"/>
          </a:xfrm>
        </p:spPr>
        <p:txBody>
          <a:bodyPr/>
          <a:lstStyle/>
          <a:p>
            <a:pPr marL="457200" indent="-457200">
              <a:buFont typeface="Wingdings" panose="05000000000000000000" pitchFamily="2" charset="2"/>
              <a:buChar char="v"/>
            </a:pPr>
            <a:r>
              <a:rPr lang="en-US" sz="3200" b="1">
                <a:solidFill>
                  <a:schemeClr val="tx1"/>
                </a:solidFill>
                <a:effectLst/>
                <a:latin typeface="Times New Roman" panose="02020603050405020304" pitchFamily="18" charset="0"/>
                <a:ea typeface="Calibri" panose="020F0502020204030204" pitchFamily="34" charset="0"/>
              </a:rPr>
              <a:t>PHƯƠNG PHÁP NGHIÊN CỨU</a:t>
            </a:r>
            <a:endParaRPr lang="en-US"/>
          </a:p>
        </p:txBody>
      </p:sp>
      <p:sp>
        <p:nvSpPr>
          <p:cNvPr id="4" name="Date Placeholder 3">
            <a:extLst>
              <a:ext uri="{FF2B5EF4-FFF2-40B4-BE49-F238E27FC236}">
                <a16:creationId xmlns:a16="http://schemas.microsoft.com/office/drawing/2014/main" id="{89A0B04B-69DB-4D7A-BD86-B989D321C569}"/>
              </a:ext>
            </a:extLst>
          </p:cNvPr>
          <p:cNvSpPr>
            <a:spLocks noGrp="1"/>
          </p:cNvSpPr>
          <p:nvPr>
            <p:ph type="dt" sz="half" idx="10"/>
          </p:nvPr>
        </p:nvSpPr>
        <p:spPr/>
        <p:txBody>
          <a:bodyPr/>
          <a:lstStyle/>
          <a:p>
            <a:fld id="{48C01D3E-6E63-4FAB-9421-CB6D902F6AB5}" type="datetime1">
              <a:rPr lang="vi-VN" altLang="en-US" smtClean="0"/>
              <a:t>28/05/2021</a:t>
            </a:fld>
            <a:endParaRPr lang="en-US" altLang="en-US"/>
          </a:p>
        </p:txBody>
      </p:sp>
      <p:sp>
        <p:nvSpPr>
          <p:cNvPr id="5" name="Footer Placeholder 4">
            <a:extLst>
              <a:ext uri="{FF2B5EF4-FFF2-40B4-BE49-F238E27FC236}">
                <a16:creationId xmlns:a16="http://schemas.microsoft.com/office/drawing/2014/main" id="{C48A6532-16E2-4CA9-9487-E59C1CD416C9}"/>
              </a:ext>
            </a:extLst>
          </p:cNvPr>
          <p:cNvSpPr>
            <a:spLocks noGrp="1"/>
          </p:cNvSpPr>
          <p:nvPr>
            <p:ph type="ftr" sz="quarter" idx="11"/>
          </p:nvPr>
        </p:nvSpPr>
        <p:spPr/>
        <p:txBody>
          <a:bodyPr/>
          <a:lstStyle/>
          <a:p>
            <a:r>
              <a:rPr lang="en-US" altLang="en-US"/>
              <a:t>Trợ Lí Ảo Rose</a:t>
            </a:r>
          </a:p>
        </p:txBody>
      </p:sp>
      <p:sp>
        <p:nvSpPr>
          <p:cNvPr id="6" name="Slide Number Placeholder 5">
            <a:extLst>
              <a:ext uri="{FF2B5EF4-FFF2-40B4-BE49-F238E27FC236}">
                <a16:creationId xmlns:a16="http://schemas.microsoft.com/office/drawing/2014/main" id="{95053F42-0812-4453-B3A3-54C4660481AA}"/>
              </a:ext>
            </a:extLst>
          </p:cNvPr>
          <p:cNvSpPr>
            <a:spLocks noGrp="1"/>
          </p:cNvSpPr>
          <p:nvPr>
            <p:ph type="sldNum" sz="quarter" idx="12"/>
          </p:nvPr>
        </p:nvSpPr>
        <p:spPr/>
        <p:txBody>
          <a:bodyPr/>
          <a:lstStyle/>
          <a:p>
            <a:fld id="{0F4F63AB-74FF-4D4D-9C96-7E67E70BF8FF}" type="slidenum">
              <a:rPr lang="en-US" altLang="en-US" smtClean="0"/>
              <a:pPr/>
              <a:t>15</a:t>
            </a:fld>
            <a:endParaRPr lang="en-US" altLang="en-US"/>
          </a:p>
        </p:txBody>
      </p:sp>
      <p:sp>
        <p:nvSpPr>
          <p:cNvPr id="9" name="Oval 8">
            <a:extLst>
              <a:ext uri="{FF2B5EF4-FFF2-40B4-BE49-F238E27FC236}">
                <a16:creationId xmlns:a16="http://schemas.microsoft.com/office/drawing/2014/main" id="{143F4F63-B99B-49B5-BBBA-DD7105AA3F0F}"/>
              </a:ext>
            </a:extLst>
          </p:cNvPr>
          <p:cNvSpPr/>
          <p:nvPr/>
        </p:nvSpPr>
        <p:spPr>
          <a:xfrm>
            <a:off x="-216289" y="3008818"/>
            <a:ext cx="1600199" cy="1540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Times New Roman" panose="02020603050405020304" pitchFamily="18" charset="0"/>
                <a:cs typeface="Times New Roman" panose="02020603050405020304" pitchFamily="18" charset="0"/>
              </a:rPr>
              <a:t>THIẾT KẾ HỆ THỐNG</a:t>
            </a:r>
          </a:p>
        </p:txBody>
      </p:sp>
      <p:sp>
        <p:nvSpPr>
          <p:cNvPr id="10" name="Rectangle: Rounded Corners 9">
            <a:extLst>
              <a:ext uri="{FF2B5EF4-FFF2-40B4-BE49-F238E27FC236}">
                <a16:creationId xmlns:a16="http://schemas.microsoft.com/office/drawing/2014/main" id="{434ED6F3-5FD7-4288-83A3-AF9EE4B59B88}"/>
              </a:ext>
            </a:extLst>
          </p:cNvPr>
          <p:cNvSpPr/>
          <p:nvPr/>
        </p:nvSpPr>
        <p:spPr>
          <a:xfrm>
            <a:off x="1879209" y="1791286"/>
            <a:ext cx="35052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Nhập và tải dữ liệu từ tập dữ liệu</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Rectangle: Rounded Corners 10">
            <a:extLst>
              <a:ext uri="{FF2B5EF4-FFF2-40B4-BE49-F238E27FC236}">
                <a16:creationId xmlns:a16="http://schemas.microsoft.com/office/drawing/2014/main" id="{D7C7C537-FCFC-4134-AB97-618079B3DAF0}"/>
              </a:ext>
            </a:extLst>
          </p:cNvPr>
          <p:cNvSpPr/>
          <p:nvPr/>
        </p:nvSpPr>
        <p:spPr>
          <a:xfrm>
            <a:off x="1879208" y="2700680"/>
            <a:ext cx="3536853"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a:lnSpc>
                <a:spcPct val="150000"/>
              </a:lnSpc>
              <a:spcBef>
                <a:spcPts val="0"/>
              </a:spcBef>
              <a:spcAft>
                <a:spcPts val="800"/>
              </a:spcAft>
            </a:pPr>
            <a:r>
              <a:rPr lang="en-US" sz="18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Xử lí dữ liệu đầu vào</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484A0DAB-C7BE-4C34-B2E4-6EB6CB971302}"/>
              </a:ext>
            </a:extLst>
          </p:cNvPr>
          <p:cNvSpPr/>
          <p:nvPr/>
        </p:nvSpPr>
        <p:spPr>
          <a:xfrm>
            <a:off x="1883898" y="3565501"/>
            <a:ext cx="35052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a:lnSpc>
                <a:spcPct val="150000"/>
              </a:lnSpc>
              <a:spcBef>
                <a:spcPts val="0"/>
              </a:spcBef>
              <a:spcAft>
                <a:spcPts val="800"/>
              </a:spcAft>
            </a:pPr>
            <a:r>
              <a:rPr lang="en-US" sz="18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Đào tạo dữ liệu và kiểm tra</a:t>
            </a:r>
            <a:endParaRPr lang="en-US" sz="1800" b="1">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3" name="Rectangle: Rounded Corners 12">
            <a:extLst>
              <a:ext uri="{FF2B5EF4-FFF2-40B4-BE49-F238E27FC236}">
                <a16:creationId xmlns:a16="http://schemas.microsoft.com/office/drawing/2014/main" id="{D485A092-6A9A-479F-A634-745FF9142DE5}"/>
              </a:ext>
            </a:extLst>
          </p:cNvPr>
          <p:cNvSpPr/>
          <p:nvPr/>
        </p:nvSpPr>
        <p:spPr>
          <a:xfrm>
            <a:off x="1879209" y="4490183"/>
            <a:ext cx="35052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a:lnSpc>
                <a:spcPct val="150000"/>
              </a:lnSpc>
              <a:spcBef>
                <a:spcPts val="0"/>
              </a:spcBef>
              <a:spcAft>
                <a:spcPts val="800"/>
              </a:spcAft>
            </a:pPr>
            <a:r>
              <a:rPr lang="en-US" sz="18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Xây dựng mô hình</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4" name="Rectangle: Rounded Corners 13">
            <a:extLst>
              <a:ext uri="{FF2B5EF4-FFF2-40B4-BE49-F238E27FC236}">
                <a16:creationId xmlns:a16="http://schemas.microsoft.com/office/drawing/2014/main" id="{3052F737-ECF3-4D31-B949-8DD629D43ECE}"/>
              </a:ext>
            </a:extLst>
          </p:cNvPr>
          <p:cNvSpPr/>
          <p:nvPr/>
        </p:nvSpPr>
        <p:spPr>
          <a:xfrm>
            <a:off x="1879209" y="5384314"/>
            <a:ext cx="35052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ctr">
              <a:lnSpc>
                <a:spcPct val="150000"/>
              </a:lnSpc>
              <a:spcBef>
                <a:spcPts val="0"/>
              </a:spcBef>
              <a:spcAft>
                <a:spcPts val="800"/>
              </a:spcAft>
            </a:pPr>
            <a:r>
              <a:rPr lang="en-US" sz="18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Dự đoán phản hồi</a:t>
            </a:r>
            <a:endParaRPr lang="en-US" sz="1800" b="1">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6" name="Arrow: Bent 15">
            <a:extLst>
              <a:ext uri="{FF2B5EF4-FFF2-40B4-BE49-F238E27FC236}">
                <a16:creationId xmlns:a16="http://schemas.microsoft.com/office/drawing/2014/main" id="{0ECB2086-EAB0-4823-88D8-7606DA387E95}"/>
              </a:ext>
            </a:extLst>
          </p:cNvPr>
          <p:cNvSpPr/>
          <p:nvPr/>
        </p:nvSpPr>
        <p:spPr>
          <a:xfrm>
            <a:off x="268098" y="1791285"/>
            <a:ext cx="1375476" cy="1073202"/>
          </a:xfrm>
          <a:prstGeom prst="bentArrow">
            <a:avLst>
              <a:gd name="adj1" fmla="val 19012"/>
              <a:gd name="adj2" fmla="val 17791"/>
              <a:gd name="adj3" fmla="val 19757"/>
              <a:gd name="adj4" fmla="val 452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Arrow: Bent 16">
            <a:extLst>
              <a:ext uri="{FF2B5EF4-FFF2-40B4-BE49-F238E27FC236}">
                <a16:creationId xmlns:a16="http://schemas.microsoft.com/office/drawing/2014/main" id="{A5F0CC5E-C5E6-495E-A240-27E11D9D1E12}"/>
              </a:ext>
            </a:extLst>
          </p:cNvPr>
          <p:cNvSpPr/>
          <p:nvPr/>
        </p:nvSpPr>
        <p:spPr>
          <a:xfrm flipV="1">
            <a:off x="268098" y="4693284"/>
            <a:ext cx="1375476" cy="1273572"/>
          </a:xfrm>
          <a:prstGeom prst="bentArrow">
            <a:avLst>
              <a:gd name="adj1" fmla="val 14095"/>
              <a:gd name="adj2" fmla="val 14744"/>
              <a:gd name="adj3" fmla="val 24068"/>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Arrow: Bent 18">
            <a:extLst>
              <a:ext uri="{FF2B5EF4-FFF2-40B4-BE49-F238E27FC236}">
                <a16:creationId xmlns:a16="http://schemas.microsoft.com/office/drawing/2014/main" id="{E1688E74-DD6A-4091-A209-25B8F217C5F1}"/>
              </a:ext>
            </a:extLst>
          </p:cNvPr>
          <p:cNvSpPr/>
          <p:nvPr/>
        </p:nvSpPr>
        <p:spPr>
          <a:xfrm>
            <a:off x="1009357" y="2712219"/>
            <a:ext cx="845234" cy="35165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Arrow: Bent 19">
            <a:extLst>
              <a:ext uri="{FF2B5EF4-FFF2-40B4-BE49-F238E27FC236}">
                <a16:creationId xmlns:a16="http://schemas.microsoft.com/office/drawing/2014/main" id="{44045274-2B78-4BC3-B420-589C98EA8747}"/>
              </a:ext>
            </a:extLst>
          </p:cNvPr>
          <p:cNvSpPr/>
          <p:nvPr/>
        </p:nvSpPr>
        <p:spPr>
          <a:xfrm flipV="1">
            <a:off x="914400" y="4763390"/>
            <a:ext cx="921434" cy="29464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Arrow: Right 20">
            <a:extLst>
              <a:ext uri="{FF2B5EF4-FFF2-40B4-BE49-F238E27FC236}">
                <a16:creationId xmlns:a16="http://schemas.microsoft.com/office/drawing/2014/main" id="{1784D0E1-6716-48E7-B88D-FF4E21B4E3E5}"/>
              </a:ext>
            </a:extLst>
          </p:cNvPr>
          <p:cNvSpPr/>
          <p:nvPr/>
        </p:nvSpPr>
        <p:spPr>
          <a:xfrm>
            <a:off x="1431974" y="3870301"/>
            <a:ext cx="403860" cy="2226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94C0598-9F59-409F-8702-C7A772E43EAE}"/>
              </a:ext>
            </a:extLst>
          </p:cNvPr>
          <p:cNvSpPr txBox="1"/>
          <p:nvPr/>
        </p:nvSpPr>
        <p:spPr>
          <a:xfrm>
            <a:off x="5720862" y="1511890"/>
            <a:ext cx="3423138" cy="923330"/>
          </a:xfrm>
          <a:prstGeom prst="rect">
            <a:avLst/>
          </a:prstGeom>
          <a:noFill/>
        </p:spPr>
        <p:txBody>
          <a:bodyPr wrap="square" rtlCol="0">
            <a:spAutoFit/>
          </a:bodyPr>
          <a:lstStyle/>
          <a:p>
            <a:pPr marL="285750" indent="-285750">
              <a:buFont typeface="Wingdings" panose="05000000000000000000" pitchFamily="2" charset="2"/>
              <a:buChar char="§"/>
            </a:pPr>
            <a:r>
              <a:rPr lang="en-US">
                <a:latin typeface="Times New Roman" panose="02020603050405020304" pitchFamily="18" charset="0"/>
                <a:cs typeface="Times New Roman" panose="02020603050405020304" pitchFamily="18" charset="0"/>
              </a:rPr>
              <a:t>Nhập các gói thư viện cần thiết &amp; import</a:t>
            </a:r>
            <a:r>
              <a:rPr lang="en-US" b="0" i="0">
                <a:effectLst/>
                <a:latin typeface="Times New Roman" panose="02020603050405020304" pitchFamily="18" charset="0"/>
                <a:cs typeface="Times New Roman" panose="02020603050405020304" pitchFamily="18" charset="0"/>
              </a:rPr>
              <a:t> gói dataset json để phân tích cú pháp tệp JSON.</a:t>
            </a:r>
            <a:endParaRPr lang="en-US">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9B5A97FF-001C-476A-B03A-BBF7C02843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88272" y="2555500"/>
            <a:ext cx="7331928" cy="3497143"/>
          </a:xfrm>
          <a:prstGeom prst="rect">
            <a:avLst/>
          </a:prstGeom>
        </p:spPr>
      </p:pic>
      <p:pic>
        <p:nvPicPr>
          <p:cNvPr id="28" name="Picture 27">
            <a:extLst>
              <a:ext uri="{FF2B5EF4-FFF2-40B4-BE49-F238E27FC236}">
                <a16:creationId xmlns:a16="http://schemas.microsoft.com/office/drawing/2014/main" id="{73AC38F5-A8EA-4337-8FB4-A02F63382F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3348" y="2557744"/>
            <a:ext cx="7270652" cy="3476327"/>
          </a:xfrm>
          <a:prstGeom prst="rect">
            <a:avLst/>
          </a:prstGeom>
        </p:spPr>
      </p:pic>
      <p:sp>
        <p:nvSpPr>
          <p:cNvPr id="29" name="TextBox 28">
            <a:extLst>
              <a:ext uri="{FF2B5EF4-FFF2-40B4-BE49-F238E27FC236}">
                <a16:creationId xmlns:a16="http://schemas.microsoft.com/office/drawing/2014/main" id="{CA0A4262-6220-42C6-9DB7-8F9F0846CB23}"/>
              </a:ext>
            </a:extLst>
          </p:cNvPr>
          <p:cNvSpPr txBox="1"/>
          <p:nvPr/>
        </p:nvSpPr>
        <p:spPr>
          <a:xfrm>
            <a:off x="5581965" y="2239998"/>
            <a:ext cx="3423138" cy="3293209"/>
          </a:xfrm>
          <a:prstGeom prst="rect">
            <a:avLst/>
          </a:prstGeom>
          <a:noFill/>
        </p:spPr>
        <p:txBody>
          <a:bodyPr wrap="square" rtlCol="0">
            <a:spAutoFit/>
          </a:bodyPr>
          <a:lstStyle/>
          <a:p>
            <a:pPr marL="285750" indent="-285750" algn="l" fontAlgn="base">
              <a:buFont typeface="Wingdings" panose="05000000000000000000" pitchFamily="2" charset="2"/>
              <a:buChar char="§"/>
            </a:pPr>
            <a:r>
              <a:rPr lang="vi-VN" sz="1600" b="1" i="0">
                <a:solidFill>
                  <a:srgbClr val="444444"/>
                </a:solidFill>
                <a:effectLst/>
                <a:latin typeface="Times New Roman" panose="02020603050405020304" pitchFamily="18" charset="0"/>
                <a:cs typeface="Times New Roman" panose="02020603050405020304" pitchFamily="18" charset="0"/>
              </a:rPr>
              <a:t>Mã hóa là điều cơ bản nhất và đầu tiên bạn có thể làm trên dữ liệu văn bản. Mã hóa là quá trình chia toàn bộ văn bản thành các phần nhỏ như các từ.</a:t>
            </a:r>
            <a:endParaRPr lang="en-US" sz="1600" b="1" i="0">
              <a:solidFill>
                <a:srgbClr val="444444"/>
              </a:solidFill>
              <a:effectLst/>
              <a:latin typeface="Times New Roman" panose="02020603050405020304" pitchFamily="18" charset="0"/>
              <a:cs typeface="Times New Roman" panose="02020603050405020304" pitchFamily="18" charset="0"/>
            </a:endParaRPr>
          </a:p>
          <a:p>
            <a:pPr algn="l" fontAlgn="base"/>
            <a:endParaRPr lang="vi-VN" sz="1600" b="1" i="0">
              <a:solidFill>
                <a:srgbClr val="444444"/>
              </a:solidFill>
              <a:effectLst/>
              <a:latin typeface="Times New Roman" panose="02020603050405020304" pitchFamily="18" charset="0"/>
              <a:cs typeface="Times New Roman" panose="02020603050405020304" pitchFamily="18" charset="0"/>
            </a:endParaRPr>
          </a:p>
          <a:p>
            <a:pPr marL="285750" indent="-285750" algn="l" fontAlgn="base">
              <a:buFont typeface="Wingdings" panose="05000000000000000000" pitchFamily="2" charset="2"/>
              <a:buChar char="§"/>
            </a:pPr>
            <a:r>
              <a:rPr lang="en-US" sz="1600" b="1" i="0">
                <a:solidFill>
                  <a:srgbClr val="444444"/>
                </a:solidFill>
                <a:effectLst/>
                <a:latin typeface="Times New Roman" panose="02020603050405020304" pitchFamily="18" charset="0"/>
                <a:cs typeface="Times New Roman" panose="02020603050405020304" pitchFamily="18" charset="0"/>
              </a:rPr>
              <a:t>Bằng cách </a:t>
            </a:r>
            <a:r>
              <a:rPr lang="vi-VN" sz="1600" b="1" i="0">
                <a:solidFill>
                  <a:srgbClr val="444444"/>
                </a:solidFill>
                <a:effectLst/>
                <a:latin typeface="Times New Roman" panose="02020603050405020304" pitchFamily="18" charset="0"/>
                <a:cs typeface="Times New Roman" panose="02020603050405020304" pitchFamily="18" charset="0"/>
              </a:rPr>
              <a:t>lặp lại các mẫu và mã hóa câu bằng cách sử dụng hàm</a:t>
            </a:r>
            <a:r>
              <a:rPr lang="en-US" sz="1600" b="1">
                <a:solidFill>
                  <a:srgbClr val="444444"/>
                </a:solidFill>
                <a:latin typeface="Times New Roman" panose="02020603050405020304" pitchFamily="18" charset="0"/>
                <a:cs typeface="Times New Roman" panose="02020603050405020304" pitchFamily="18" charset="0"/>
              </a:rPr>
              <a:t> </a:t>
            </a:r>
            <a:r>
              <a:rPr lang="vi-VN" sz="1600" b="1" i="0">
                <a:solidFill>
                  <a:srgbClr val="444444"/>
                </a:solidFill>
                <a:effectLst/>
                <a:latin typeface="Times New Roman" panose="02020603050405020304" pitchFamily="18" charset="0"/>
                <a:cs typeface="Times New Roman" panose="02020603050405020304" pitchFamily="18" charset="0"/>
              </a:rPr>
              <a:t>nltk.word_tokenize () </a:t>
            </a:r>
            <a:r>
              <a:rPr lang="en-US" sz="1600" b="1" i="0">
                <a:solidFill>
                  <a:srgbClr val="444444"/>
                </a:solidFill>
                <a:effectLst/>
                <a:latin typeface="Times New Roman" panose="02020603050405020304" pitchFamily="18" charset="0"/>
                <a:cs typeface="Times New Roman" panose="02020603050405020304" pitchFamily="18" charset="0"/>
              </a:rPr>
              <a:t>VÀ</a:t>
            </a:r>
            <a:r>
              <a:rPr lang="vi-VN" sz="1600" b="1" i="0">
                <a:solidFill>
                  <a:srgbClr val="444444"/>
                </a:solidFill>
                <a:effectLst/>
                <a:latin typeface="Times New Roman" panose="02020603050405020304" pitchFamily="18" charset="0"/>
                <a:cs typeface="Times New Roman" panose="02020603050405020304" pitchFamily="18" charset="0"/>
              </a:rPr>
              <a:t> nối từng từ trong danh sách từ. </a:t>
            </a:r>
            <a:r>
              <a:rPr lang="en-US" sz="1600" b="1" i="0">
                <a:solidFill>
                  <a:srgbClr val="444444"/>
                </a:solidFill>
                <a:effectLst/>
                <a:latin typeface="Times New Roman" panose="02020603050405020304" pitchFamily="18" charset="0"/>
                <a:cs typeface="Times New Roman" panose="02020603050405020304" pitchFamily="18" charset="0"/>
              </a:rPr>
              <a:t>Sau đó </a:t>
            </a:r>
            <a:r>
              <a:rPr lang="vi-VN" sz="1600" b="1" i="0">
                <a:solidFill>
                  <a:srgbClr val="444444"/>
                </a:solidFill>
                <a:effectLst/>
                <a:latin typeface="Times New Roman" panose="02020603050405020304" pitchFamily="18" charset="0"/>
                <a:cs typeface="Times New Roman" panose="02020603050405020304" pitchFamily="18" charset="0"/>
              </a:rPr>
              <a:t>tạo</a:t>
            </a:r>
            <a:r>
              <a:rPr lang="en-US" sz="1600" b="1" i="0">
                <a:solidFill>
                  <a:srgbClr val="444444"/>
                </a:solidFill>
                <a:effectLst/>
                <a:latin typeface="Times New Roman" panose="02020603050405020304" pitchFamily="18" charset="0"/>
                <a:cs typeface="Times New Roman" panose="02020603050405020304" pitchFamily="18" charset="0"/>
              </a:rPr>
              <a:t> ra</a:t>
            </a:r>
            <a:r>
              <a:rPr lang="vi-VN" sz="1600" b="1" i="0">
                <a:solidFill>
                  <a:srgbClr val="444444"/>
                </a:solidFill>
                <a:effectLst/>
                <a:latin typeface="Times New Roman" panose="02020603050405020304" pitchFamily="18" charset="0"/>
                <a:cs typeface="Times New Roman" panose="02020603050405020304" pitchFamily="18" charset="0"/>
              </a:rPr>
              <a:t> một danh sách các lớp cho các thẻ</a:t>
            </a:r>
            <a:r>
              <a:rPr lang="en-US" sz="1600" b="1" i="0">
                <a:solidFill>
                  <a:srgbClr val="444444"/>
                </a:solidFill>
                <a:effectLst/>
                <a:latin typeface="Times New Roman" panose="02020603050405020304" pitchFamily="18" charset="0"/>
                <a:cs typeface="Times New Roman" panose="02020603050405020304" pitchFamily="18" charset="0"/>
              </a:rPr>
              <a:t>.</a:t>
            </a:r>
            <a:endParaRPr lang="vi-VN" sz="1600" b="1" i="0">
              <a:solidFill>
                <a:srgbClr val="444444"/>
              </a:solidFill>
              <a:effectLst/>
              <a:latin typeface="Times New Roman" panose="02020603050405020304" pitchFamily="18" charset="0"/>
              <a:cs typeface="Times New Roman" panose="02020603050405020304" pitchFamily="18" charset="0"/>
            </a:endParaRPr>
          </a:p>
          <a:p>
            <a:endParaRPr lang="en-US" sz="1600">
              <a:latin typeface="Times New Roman" panose="02020603050405020304" pitchFamily="18" charset="0"/>
              <a:cs typeface="Times New Roman" panose="02020603050405020304" pitchFamily="18" charset="0"/>
            </a:endParaRPr>
          </a:p>
        </p:txBody>
      </p:sp>
      <p:pic>
        <p:nvPicPr>
          <p:cNvPr id="31" name="Picture 30">
            <a:extLst>
              <a:ext uri="{FF2B5EF4-FFF2-40B4-BE49-F238E27FC236}">
                <a16:creationId xmlns:a16="http://schemas.microsoft.com/office/drawing/2014/main" id="{D7A9702A-9BEE-4B38-8DEE-48922F2699B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73348" y="2623598"/>
            <a:ext cx="7270652" cy="3226769"/>
          </a:xfrm>
          <a:prstGeom prst="rect">
            <a:avLst/>
          </a:prstGeom>
        </p:spPr>
      </p:pic>
      <p:sp>
        <p:nvSpPr>
          <p:cNvPr id="32" name="TextBox 31">
            <a:extLst>
              <a:ext uri="{FF2B5EF4-FFF2-40B4-BE49-F238E27FC236}">
                <a16:creationId xmlns:a16="http://schemas.microsoft.com/office/drawing/2014/main" id="{E604E8C5-6436-46F1-942A-404D3F586E73}"/>
              </a:ext>
            </a:extLst>
          </p:cNvPr>
          <p:cNvSpPr txBox="1"/>
          <p:nvPr/>
        </p:nvSpPr>
        <p:spPr>
          <a:xfrm>
            <a:off x="5652303" y="2553383"/>
            <a:ext cx="3352800" cy="2585323"/>
          </a:xfrm>
          <a:prstGeom prst="rect">
            <a:avLst/>
          </a:prstGeom>
          <a:noFill/>
        </p:spPr>
        <p:txBody>
          <a:bodyPr wrap="square" rtlCol="0">
            <a:spAutoFit/>
          </a:bodyPr>
          <a:lstStyle/>
          <a:p>
            <a:pPr marL="285750" indent="-285750">
              <a:buFont typeface="Wingdings" panose="05000000000000000000" pitchFamily="2" charset="2"/>
              <a:buChar char="§"/>
            </a:pPr>
            <a:r>
              <a:rPr lang="vi-VN" b="1" i="0">
                <a:effectLst/>
                <a:latin typeface="Times New Roman" panose="02020603050405020304" pitchFamily="18" charset="0"/>
                <a:cs typeface="Times New Roman" panose="02020603050405020304" pitchFamily="18" charset="0"/>
              </a:rPr>
              <a:t>Bây giờ chúng ta sẽ bổ sung từng từ và loại bỏ các từ trùng lặp khỏi danh sách. Bổ đề là quá trình chuyển đổi một từ thành dạng bổ đề của nó và sau đó tạo một tệp nhỏ để lưu trữ các đối tượng Python mà chúng ta sẽ sử dụng trong khi dự đoán.</a:t>
            </a:r>
            <a:endParaRPr lang="en-US" b="1">
              <a:latin typeface="Times New Roman" panose="02020603050405020304" pitchFamily="18" charset="0"/>
              <a:cs typeface="Times New Roman" panose="02020603050405020304" pitchFamily="18" charset="0"/>
            </a:endParaRPr>
          </a:p>
        </p:txBody>
      </p:sp>
      <p:pic>
        <p:nvPicPr>
          <p:cNvPr id="36" name="Picture 35">
            <a:extLst>
              <a:ext uri="{FF2B5EF4-FFF2-40B4-BE49-F238E27FC236}">
                <a16:creationId xmlns:a16="http://schemas.microsoft.com/office/drawing/2014/main" id="{83DF1568-DA8C-499F-9569-EFDD69C828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4929" y="2630316"/>
            <a:ext cx="7219071" cy="3260709"/>
          </a:xfrm>
          <a:prstGeom prst="rect">
            <a:avLst/>
          </a:prstGeom>
        </p:spPr>
      </p:pic>
      <p:sp>
        <p:nvSpPr>
          <p:cNvPr id="37" name="TextBox 36">
            <a:extLst>
              <a:ext uri="{FF2B5EF4-FFF2-40B4-BE49-F238E27FC236}">
                <a16:creationId xmlns:a16="http://schemas.microsoft.com/office/drawing/2014/main" id="{5709BC2B-251E-4BBB-892D-DB22A162E356}"/>
              </a:ext>
            </a:extLst>
          </p:cNvPr>
          <p:cNvSpPr txBox="1"/>
          <p:nvPr/>
        </p:nvSpPr>
        <p:spPr>
          <a:xfrm>
            <a:off x="5403166" y="2649317"/>
            <a:ext cx="3740834" cy="2031325"/>
          </a:xfrm>
          <a:prstGeom prst="rect">
            <a:avLst/>
          </a:prstGeom>
          <a:noFill/>
        </p:spPr>
        <p:txBody>
          <a:bodyPr wrap="square" rtlCol="0">
            <a:spAutoFit/>
          </a:bodyPr>
          <a:lstStyle/>
          <a:p>
            <a:pPr marL="285750" indent="-285750">
              <a:buFont typeface="Wingdings" panose="05000000000000000000" pitchFamily="2" charset="2"/>
              <a:buChar char="§"/>
            </a:pPr>
            <a:r>
              <a:rPr lang="vi-VN" b="1" i="0">
                <a:effectLst/>
                <a:latin typeface="Times New Roman" panose="02020603050405020304" pitchFamily="18" charset="0"/>
                <a:cs typeface="Times New Roman" panose="02020603050405020304" pitchFamily="18" charset="0"/>
              </a:rPr>
              <a:t>Bây giờ, tạo dữ liệu đào tạo trong đó cung cấp đầu vào và đầu ra. Đầu vào sẽ là </a:t>
            </a:r>
            <a:r>
              <a:rPr lang="en-US" b="1" i="0">
                <a:effectLst/>
                <a:latin typeface="Times New Roman" panose="02020603050405020304" pitchFamily="18" charset="0"/>
                <a:cs typeface="Times New Roman" panose="02020603050405020304" pitchFamily="18" charset="0"/>
              </a:rPr>
              <a:t>M</a:t>
            </a:r>
            <a:r>
              <a:rPr lang="vi-VN" b="1" i="0">
                <a:effectLst/>
                <a:latin typeface="Times New Roman" panose="02020603050405020304" pitchFamily="18" charset="0"/>
                <a:cs typeface="Times New Roman" panose="02020603050405020304" pitchFamily="18" charset="0"/>
              </a:rPr>
              <a:t>ẫu và đầu ra sẽ là lớp mà mẫu đầu vào thuộc về. Nhưng máy tính không hiểu văn bản nên </a:t>
            </a:r>
            <a:r>
              <a:rPr lang="en-US" b="1" i="0">
                <a:effectLst/>
                <a:latin typeface="Times New Roman" panose="02020603050405020304" pitchFamily="18" charset="0"/>
                <a:cs typeface="Times New Roman" panose="02020603050405020304" pitchFamily="18" charset="0"/>
              </a:rPr>
              <a:t>bắt buộc </a:t>
            </a:r>
            <a:r>
              <a:rPr lang="vi-VN" b="1" i="0">
                <a:effectLst/>
                <a:latin typeface="Times New Roman" panose="02020603050405020304" pitchFamily="18" charset="0"/>
                <a:cs typeface="Times New Roman" panose="02020603050405020304" pitchFamily="18" charset="0"/>
              </a:rPr>
              <a:t>chuyển văn bản thành số.</a:t>
            </a:r>
            <a:endParaRPr lang="en-US" b="1">
              <a:latin typeface="Times New Roman" panose="02020603050405020304" pitchFamily="18" charset="0"/>
              <a:cs typeface="Times New Roman" panose="02020603050405020304" pitchFamily="18" charset="0"/>
            </a:endParaRPr>
          </a:p>
        </p:txBody>
      </p:sp>
      <p:pic>
        <p:nvPicPr>
          <p:cNvPr id="39" name="Picture 38">
            <a:extLst>
              <a:ext uri="{FF2B5EF4-FFF2-40B4-BE49-F238E27FC236}">
                <a16:creationId xmlns:a16="http://schemas.microsoft.com/office/drawing/2014/main" id="{5A314EA4-B700-42CF-80A9-ECD035C568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47015" y="2649317"/>
            <a:ext cx="7058088" cy="3264526"/>
          </a:xfrm>
          <a:prstGeom prst="rect">
            <a:avLst/>
          </a:prstGeom>
        </p:spPr>
      </p:pic>
      <p:sp>
        <p:nvSpPr>
          <p:cNvPr id="40" name="TextBox 39">
            <a:extLst>
              <a:ext uri="{FF2B5EF4-FFF2-40B4-BE49-F238E27FC236}">
                <a16:creationId xmlns:a16="http://schemas.microsoft.com/office/drawing/2014/main" id="{699DCAE2-262B-4B49-904F-FFB6EB74F9BC}"/>
              </a:ext>
            </a:extLst>
          </p:cNvPr>
          <p:cNvSpPr txBox="1"/>
          <p:nvPr/>
        </p:nvSpPr>
        <p:spPr>
          <a:xfrm>
            <a:off x="5403166" y="2999368"/>
            <a:ext cx="3740834" cy="2308324"/>
          </a:xfrm>
          <a:prstGeom prst="rect">
            <a:avLst/>
          </a:prstGeom>
          <a:noFill/>
        </p:spPr>
        <p:txBody>
          <a:bodyPr wrap="square" rtlCol="0">
            <a:spAutoFit/>
          </a:bodyPr>
          <a:lstStyle/>
          <a:p>
            <a:pPr marL="285750" indent="-285750">
              <a:buFont typeface="Wingdings" panose="05000000000000000000" pitchFamily="2" charset="2"/>
              <a:buChar char="§"/>
            </a:pPr>
            <a:r>
              <a:rPr lang="en-US" b="1">
                <a:latin typeface="Times New Roman" panose="02020603050405020304" pitchFamily="18" charset="0"/>
                <a:cs typeface="Times New Roman" panose="02020603050405020304" pitchFamily="18" charset="0"/>
              </a:rPr>
              <a:t>B</a:t>
            </a:r>
            <a:r>
              <a:rPr lang="vi-VN" b="1" i="0">
                <a:effectLst/>
                <a:latin typeface="Times New Roman" panose="02020603050405020304" pitchFamily="18" charset="0"/>
                <a:cs typeface="Times New Roman" panose="02020603050405020304" pitchFamily="18" charset="0"/>
              </a:rPr>
              <a:t>ây giờ sẽ xây dựng một mạng nơ-ron sâu có 3 lớp. </a:t>
            </a:r>
            <a:r>
              <a:rPr lang="en-US" b="1" i="0">
                <a:effectLst/>
                <a:latin typeface="Times New Roman" panose="02020603050405020304" pitchFamily="18" charset="0"/>
                <a:cs typeface="Times New Roman" panose="02020603050405020304" pitchFamily="18" charset="0"/>
              </a:rPr>
              <a:t>S</a:t>
            </a:r>
            <a:r>
              <a:rPr lang="vi-VN" b="1" i="0">
                <a:effectLst/>
                <a:latin typeface="Times New Roman" panose="02020603050405020304" pitchFamily="18" charset="0"/>
                <a:cs typeface="Times New Roman" panose="02020603050405020304" pitchFamily="18" charset="0"/>
              </a:rPr>
              <a:t>ử dụng API tuần tự Keras cho việc này. Sau khi đào tạo mô hình trong 200 </a:t>
            </a:r>
            <a:r>
              <a:rPr lang="en-US" b="1" i="0">
                <a:effectLst/>
                <a:latin typeface="Times New Roman" panose="02020603050405020304" pitchFamily="18" charset="0"/>
                <a:cs typeface="Times New Roman" panose="02020603050405020304" pitchFamily="18" charset="0"/>
              </a:rPr>
              <a:t>lần</a:t>
            </a:r>
            <a:r>
              <a:rPr lang="en-US" b="1">
                <a:latin typeface="Times New Roman" panose="02020603050405020304" pitchFamily="18" charset="0"/>
                <a:cs typeface="Times New Roman" panose="02020603050405020304" pitchFamily="18" charset="0"/>
              </a:rPr>
              <a:t> thì kết quả sẽ </a:t>
            </a:r>
            <a:r>
              <a:rPr lang="vi-VN" b="1" i="0">
                <a:effectLst/>
                <a:latin typeface="Times New Roman" panose="02020603050405020304" pitchFamily="18" charset="0"/>
                <a:cs typeface="Times New Roman" panose="02020603050405020304" pitchFamily="18" charset="0"/>
              </a:rPr>
              <a:t>đạt được độ chính xác 100% trên mô hình của mình. </a:t>
            </a:r>
            <a:r>
              <a:rPr lang="en-US" b="1" i="0">
                <a:effectLst/>
                <a:latin typeface="Times New Roman" panose="02020603050405020304" pitchFamily="18" charset="0"/>
                <a:cs typeface="Times New Roman" panose="02020603050405020304" pitchFamily="18" charset="0"/>
              </a:rPr>
              <a:t>Và </a:t>
            </a:r>
            <a:r>
              <a:rPr lang="vi-VN" b="1" i="0">
                <a:effectLst/>
                <a:latin typeface="Times New Roman" panose="02020603050405020304" pitchFamily="18" charset="0"/>
                <a:cs typeface="Times New Roman" panose="02020603050405020304" pitchFamily="18" charset="0"/>
              </a:rPr>
              <a:t>lưu mô hình dưới dạng 'chatbot_model.h5'.</a:t>
            </a:r>
            <a:endParaRPr lang="en-US" b="1">
              <a:latin typeface="Times New Roman" panose="02020603050405020304" pitchFamily="18" charset="0"/>
              <a:cs typeface="Times New Roman" panose="02020603050405020304" pitchFamily="18" charset="0"/>
            </a:endParaRPr>
          </a:p>
        </p:txBody>
      </p:sp>
      <p:pic>
        <p:nvPicPr>
          <p:cNvPr id="42" name="Picture 41">
            <a:extLst>
              <a:ext uri="{FF2B5EF4-FFF2-40B4-BE49-F238E27FC236}">
                <a16:creationId xmlns:a16="http://schemas.microsoft.com/office/drawing/2014/main" id="{5AC9B0A4-8FE9-4FBA-B1A7-5EAF6B57CD2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48729" y="2623598"/>
            <a:ext cx="7331928" cy="3424136"/>
          </a:xfrm>
          <a:prstGeom prst="rect">
            <a:avLst/>
          </a:prstGeom>
        </p:spPr>
      </p:pic>
      <p:sp>
        <p:nvSpPr>
          <p:cNvPr id="43" name="TextBox 42">
            <a:extLst>
              <a:ext uri="{FF2B5EF4-FFF2-40B4-BE49-F238E27FC236}">
                <a16:creationId xmlns:a16="http://schemas.microsoft.com/office/drawing/2014/main" id="{1EDACC91-8355-469F-870A-5BC306C2F088}"/>
              </a:ext>
            </a:extLst>
          </p:cNvPr>
          <p:cNvSpPr txBox="1"/>
          <p:nvPr/>
        </p:nvSpPr>
        <p:spPr>
          <a:xfrm>
            <a:off x="5652303" y="4645650"/>
            <a:ext cx="3098408" cy="1477328"/>
          </a:xfrm>
          <a:prstGeom prst="rect">
            <a:avLst/>
          </a:prstGeom>
          <a:noFill/>
        </p:spPr>
        <p:txBody>
          <a:bodyPr wrap="square" rtlCol="0">
            <a:spAutoFit/>
          </a:bodyPr>
          <a:lstStyle/>
          <a:p>
            <a:pPr marL="285750" indent="-285750">
              <a:buFont typeface="Wingdings" panose="05000000000000000000" pitchFamily="2" charset="2"/>
              <a:buChar char="§"/>
            </a:pPr>
            <a:r>
              <a:rPr lang="vi-VN" b="1" i="0">
                <a:effectLst/>
                <a:latin typeface="Times New Roman" panose="02020603050405020304" pitchFamily="18" charset="0"/>
                <a:cs typeface="Times New Roman" panose="02020603050405020304" pitchFamily="18" charset="0"/>
              </a:rPr>
              <a:t>Để dự đoán các câu và nhận được phản hồi từ người dung</a:t>
            </a:r>
            <a:r>
              <a:rPr lang="en-US" b="1" i="0">
                <a:effectLst/>
                <a:latin typeface="Times New Roman" panose="02020603050405020304" pitchFamily="18" charset="0"/>
                <a:cs typeface="Times New Roman" panose="02020603050405020304" pitchFamily="18" charset="0"/>
              </a:rPr>
              <a:t> thì chúng ta sẽ làm phần này bên giao diện</a:t>
            </a:r>
            <a:endParaRPr 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677948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ircle(in)">
                                      <p:cBhvr>
                                        <p:cTn id="7" dur="20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additive="base">
                                        <p:cTn id="12" dur="500" fill="hold"/>
                                        <p:tgtEl>
                                          <p:spTgt spid="16"/>
                                        </p:tgtEl>
                                        <p:attrNameLst>
                                          <p:attrName>ppt_x</p:attrName>
                                        </p:attrNameLst>
                                      </p:cBhvr>
                                      <p:tavLst>
                                        <p:tav tm="0">
                                          <p:val>
                                            <p:strVal val="#ppt_x"/>
                                          </p:val>
                                        </p:tav>
                                        <p:tav tm="100000">
                                          <p:val>
                                            <p:strVal val="#ppt_x"/>
                                          </p:val>
                                        </p:tav>
                                      </p:tavLst>
                                    </p:anim>
                                    <p:anim calcmode="lin" valueType="num">
                                      <p:cBhvr additive="base">
                                        <p:cTn id="1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1000"/>
                                        <p:tgtEl>
                                          <p:spTgt spid="10"/>
                                        </p:tgtEl>
                                      </p:cBhvr>
                                    </p:animEffect>
                                    <p:anim calcmode="lin" valueType="num">
                                      <p:cBhvr>
                                        <p:cTn id="19" dur="1000" fill="hold"/>
                                        <p:tgtEl>
                                          <p:spTgt spid="10"/>
                                        </p:tgtEl>
                                        <p:attrNameLst>
                                          <p:attrName>ppt_x</p:attrName>
                                        </p:attrNameLst>
                                      </p:cBhvr>
                                      <p:tavLst>
                                        <p:tav tm="0">
                                          <p:val>
                                            <p:strVal val="#ppt_x"/>
                                          </p:val>
                                        </p:tav>
                                        <p:tav tm="100000">
                                          <p:val>
                                            <p:strVal val="#ppt_x"/>
                                          </p:val>
                                        </p:tav>
                                      </p:tavLst>
                                    </p:anim>
                                    <p:anim calcmode="lin" valueType="num">
                                      <p:cBhvr>
                                        <p:cTn id="2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4">
                                            <p:txEl>
                                              <p:pRg st="0" end="0"/>
                                            </p:txEl>
                                          </p:spTgt>
                                        </p:tgtEl>
                                        <p:attrNameLst>
                                          <p:attrName>style.visibility</p:attrName>
                                        </p:attrNameLst>
                                      </p:cBhvr>
                                      <p:to>
                                        <p:strVal val="visible"/>
                                      </p:to>
                                    </p:set>
                                    <p:animEffect transition="in" filter="fade">
                                      <p:cBhvr>
                                        <p:cTn id="25" dur="1000"/>
                                        <p:tgtEl>
                                          <p:spTgt spid="24">
                                            <p:txEl>
                                              <p:pRg st="0" end="0"/>
                                            </p:txEl>
                                          </p:spTgt>
                                        </p:tgtEl>
                                      </p:cBhvr>
                                    </p:animEffect>
                                    <p:anim calcmode="lin" valueType="num">
                                      <p:cBhvr>
                                        <p:cTn id="26"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6" presetClass="entr" presetSubtype="16"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circle(in)">
                                      <p:cBhvr>
                                        <p:cTn id="32" dur="20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xit" presetSubtype="4" fill="hold" nodeType="clickEffect">
                                  <p:stCondLst>
                                    <p:cond delay="0"/>
                                  </p:stCondLst>
                                  <p:childTnLst>
                                    <p:anim calcmode="lin" valueType="num">
                                      <p:cBhvr additive="base">
                                        <p:cTn id="36" dur="500"/>
                                        <p:tgtEl>
                                          <p:spTgt spid="26"/>
                                        </p:tgtEl>
                                        <p:attrNameLst>
                                          <p:attrName>ppt_y</p:attrName>
                                        </p:attrNameLst>
                                      </p:cBhvr>
                                      <p:tavLst>
                                        <p:tav tm="0">
                                          <p:val>
                                            <p:strVal val="#ppt_y"/>
                                          </p:val>
                                        </p:tav>
                                        <p:tav tm="100000">
                                          <p:val>
                                            <p:strVal val="#ppt_y+#ppt_h*1.125000"/>
                                          </p:val>
                                        </p:tav>
                                      </p:tavLst>
                                    </p:anim>
                                    <p:animEffect transition="out" filter="wipe(down)">
                                      <p:cBhvr>
                                        <p:cTn id="37" dur="500"/>
                                        <p:tgtEl>
                                          <p:spTgt spid="26"/>
                                        </p:tgtEl>
                                      </p:cBhvr>
                                    </p:animEffect>
                                    <p:set>
                                      <p:cBhvr>
                                        <p:cTn id="38" dur="1" fill="hold">
                                          <p:stCondLst>
                                            <p:cond delay="499"/>
                                          </p:stCondLst>
                                        </p:cTn>
                                        <p:tgtEl>
                                          <p:spTgt spid="26"/>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nodeType="click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randombar(horizontal)">
                                      <p:cBhvr>
                                        <p:cTn id="43" dur="500"/>
                                        <p:tgtEl>
                                          <p:spTgt spid="28"/>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xit" presetSubtype="4" fill="hold" nodeType="clickEffect">
                                  <p:stCondLst>
                                    <p:cond delay="0"/>
                                  </p:stCondLst>
                                  <p:childTnLst>
                                    <p:anim calcmode="lin" valueType="num">
                                      <p:cBhvr additive="base">
                                        <p:cTn id="47" dur="500"/>
                                        <p:tgtEl>
                                          <p:spTgt spid="28"/>
                                        </p:tgtEl>
                                        <p:attrNameLst>
                                          <p:attrName>ppt_y</p:attrName>
                                        </p:attrNameLst>
                                      </p:cBhvr>
                                      <p:tavLst>
                                        <p:tav tm="0">
                                          <p:val>
                                            <p:strVal val="#ppt_y"/>
                                          </p:val>
                                        </p:tav>
                                        <p:tav tm="100000">
                                          <p:val>
                                            <p:strVal val="#ppt_y+#ppt_h*1.125000"/>
                                          </p:val>
                                        </p:tav>
                                      </p:tavLst>
                                    </p:anim>
                                    <p:animEffect transition="out" filter="wipe(down)">
                                      <p:cBhvr>
                                        <p:cTn id="48" dur="500"/>
                                        <p:tgtEl>
                                          <p:spTgt spid="28"/>
                                        </p:tgtEl>
                                      </p:cBhvr>
                                    </p:animEffect>
                                    <p:set>
                                      <p:cBhvr>
                                        <p:cTn id="49" dur="1" fill="hold">
                                          <p:stCondLst>
                                            <p:cond delay="499"/>
                                          </p:stCondLst>
                                        </p:cTn>
                                        <p:tgtEl>
                                          <p:spTgt spid="28"/>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2" presetClass="exit" presetSubtype="4" fill="hold" grpId="0" nodeType="clickEffect">
                                  <p:stCondLst>
                                    <p:cond delay="0"/>
                                  </p:stCondLst>
                                  <p:childTnLst>
                                    <p:anim calcmode="lin" valueType="num">
                                      <p:cBhvr additive="base">
                                        <p:cTn id="53" dur="500"/>
                                        <p:tgtEl>
                                          <p:spTgt spid="24">
                                            <p:txEl>
                                              <p:pRg st="0" end="0"/>
                                            </p:txEl>
                                          </p:spTgt>
                                        </p:tgtEl>
                                        <p:attrNameLst>
                                          <p:attrName>ppt_y</p:attrName>
                                        </p:attrNameLst>
                                      </p:cBhvr>
                                      <p:tavLst>
                                        <p:tav tm="0">
                                          <p:val>
                                            <p:strVal val="#ppt_y"/>
                                          </p:val>
                                        </p:tav>
                                        <p:tav tm="100000">
                                          <p:val>
                                            <p:strVal val="#ppt_y+#ppt_h*1.125000"/>
                                          </p:val>
                                        </p:tav>
                                      </p:tavLst>
                                    </p:anim>
                                    <p:animEffect transition="out" filter="wipe(down)">
                                      <p:cBhvr>
                                        <p:cTn id="54" dur="500"/>
                                        <p:tgtEl>
                                          <p:spTgt spid="24">
                                            <p:txEl>
                                              <p:pRg st="0" end="0"/>
                                            </p:txEl>
                                          </p:spTgt>
                                        </p:tgtEl>
                                      </p:cBhvr>
                                    </p:animEffect>
                                    <p:set>
                                      <p:cBhvr>
                                        <p:cTn id="55" dur="1" fill="hold">
                                          <p:stCondLst>
                                            <p:cond delay="499"/>
                                          </p:stCondLst>
                                        </p:cTn>
                                        <p:tgtEl>
                                          <p:spTgt spid="24">
                                            <p:txEl>
                                              <p:pRg st="0" end="0"/>
                                            </p:txEl>
                                          </p:spTgt>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additive="base">
                                        <p:cTn id="60" dur="500" fill="hold"/>
                                        <p:tgtEl>
                                          <p:spTgt spid="19"/>
                                        </p:tgtEl>
                                        <p:attrNameLst>
                                          <p:attrName>ppt_x</p:attrName>
                                        </p:attrNameLst>
                                      </p:cBhvr>
                                      <p:tavLst>
                                        <p:tav tm="0">
                                          <p:val>
                                            <p:strVal val="#ppt_x"/>
                                          </p:val>
                                        </p:tav>
                                        <p:tav tm="100000">
                                          <p:val>
                                            <p:strVal val="#ppt_x"/>
                                          </p:val>
                                        </p:tav>
                                      </p:tavLst>
                                    </p:anim>
                                    <p:anim calcmode="lin" valueType="num">
                                      <p:cBhvr additive="base">
                                        <p:cTn id="61"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1000"/>
                                        <p:tgtEl>
                                          <p:spTgt spid="11"/>
                                        </p:tgtEl>
                                      </p:cBhvr>
                                    </p:animEffect>
                                    <p:anim calcmode="lin" valueType="num">
                                      <p:cBhvr>
                                        <p:cTn id="67" dur="1000" fill="hold"/>
                                        <p:tgtEl>
                                          <p:spTgt spid="11"/>
                                        </p:tgtEl>
                                        <p:attrNameLst>
                                          <p:attrName>ppt_x</p:attrName>
                                        </p:attrNameLst>
                                      </p:cBhvr>
                                      <p:tavLst>
                                        <p:tav tm="0">
                                          <p:val>
                                            <p:strVal val="#ppt_x"/>
                                          </p:val>
                                        </p:tav>
                                        <p:tav tm="100000">
                                          <p:val>
                                            <p:strVal val="#ppt_x"/>
                                          </p:val>
                                        </p:tav>
                                      </p:tavLst>
                                    </p:anim>
                                    <p:anim calcmode="lin" valueType="num">
                                      <p:cBhvr>
                                        <p:cTn id="6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29">
                                            <p:txEl>
                                              <p:pRg st="0" end="0"/>
                                            </p:txEl>
                                          </p:spTgt>
                                        </p:tgtEl>
                                        <p:attrNameLst>
                                          <p:attrName>style.visibility</p:attrName>
                                        </p:attrNameLst>
                                      </p:cBhvr>
                                      <p:to>
                                        <p:strVal val="visible"/>
                                      </p:to>
                                    </p:set>
                                    <p:animEffect transition="in" filter="fade">
                                      <p:cBhvr>
                                        <p:cTn id="73" dur="1000"/>
                                        <p:tgtEl>
                                          <p:spTgt spid="29">
                                            <p:txEl>
                                              <p:pRg st="0" end="0"/>
                                            </p:txEl>
                                          </p:spTgt>
                                        </p:tgtEl>
                                      </p:cBhvr>
                                    </p:animEffect>
                                    <p:anim calcmode="lin" valueType="num">
                                      <p:cBhvr>
                                        <p:cTn id="74"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75" dur="1000" fill="hold"/>
                                        <p:tgtEl>
                                          <p:spTgt spid="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29">
                                            <p:txEl>
                                              <p:pRg st="2" end="2"/>
                                            </p:txEl>
                                          </p:spTgt>
                                        </p:tgtEl>
                                        <p:attrNameLst>
                                          <p:attrName>style.visibility</p:attrName>
                                        </p:attrNameLst>
                                      </p:cBhvr>
                                      <p:to>
                                        <p:strVal val="visible"/>
                                      </p:to>
                                    </p:set>
                                    <p:animEffect transition="in" filter="fade">
                                      <p:cBhvr>
                                        <p:cTn id="80" dur="1000"/>
                                        <p:tgtEl>
                                          <p:spTgt spid="29">
                                            <p:txEl>
                                              <p:pRg st="2" end="2"/>
                                            </p:txEl>
                                          </p:spTgt>
                                        </p:tgtEl>
                                      </p:cBhvr>
                                    </p:animEffect>
                                    <p:anim calcmode="lin" valueType="num">
                                      <p:cBhvr>
                                        <p:cTn id="81" dur="1000" fill="hold"/>
                                        <p:tgtEl>
                                          <p:spTgt spid="29">
                                            <p:txEl>
                                              <p:pRg st="2" end="2"/>
                                            </p:txEl>
                                          </p:spTgt>
                                        </p:tgtEl>
                                        <p:attrNameLst>
                                          <p:attrName>ppt_x</p:attrName>
                                        </p:attrNameLst>
                                      </p:cBhvr>
                                      <p:tavLst>
                                        <p:tav tm="0">
                                          <p:val>
                                            <p:strVal val="#ppt_x"/>
                                          </p:val>
                                        </p:tav>
                                        <p:tav tm="100000">
                                          <p:val>
                                            <p:strVal val="#ppt_x"/>
                                          </p:val>
                                        </p:tav>
                                      </p:tavLst>
                                    </p:anim>
                                    <p:anim calcmode="lin" valueType="num">
                                      <p:cBhvr>
                                        <p:cTn id="82" dur="1000" fill="hold"/>
                                        <p:tgtEl>
                                          <p:spTgt spid="2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2" presetClass="exit" presetSubtype="4" fill="hold" grpId="0" nodeType="clickEffect">
                                  <p:stCondLst>
                                    <p:cond delay="0"/>
                                  </p:stCondLst>
                                  <p:childTnLst>
                                    <p:anim calcmode="lin" valueType="num">
                                      <p:cBhvr additive="base">
                                        <p:cTn id="86" dur="500"/>
                                        <p:tgtEl>
                                          <p:spTgt spid="29">
                                            <p:txEl>
                                              <p:pRg st="0" end="0"/>
                                            </p:txEl>
                                          </p:spTgt>
                                        </p:tgtEl>
                                        <p:attrNameLst>
                                          <p:attrName>ppt_y</p:attrName>
                                        </p:attrNameLst>
                                      </p:cBhvr>
                                      <p:tavLst>
                                        <p:tav tm="0">
                                          <p:val>
                                            <p:strVal val="#ppt_y"/>
                                          </p:val>
                                        </p:tav>
                                        <p:tav tm="100000">
                                          <p:val>
                                            <p:strVal val="#ppt_y+#ppt_h*1.125000"/>
                                          </p:val>
                                        </p:tav>
                                      </p:tavLst>
                                    </p:anim>
                                    <p:animEffect transition="out" filter="wipe(down)">
                                      <p:cBhvr>
                                        <p:cTn id="87" dur="500"/>
                                        <p:tgtEl>
                                          <p:spTgt spid="29">
                                            <p:txEl>
                                              <p:pRg st="0" end="0"/>
                                            </p:txEl>
                                          </p:spTgt>
                                        </p:tgtEl>
                                      </p:cBhvr>
                                    </p:animEffect>
                                    <p:set>
                                      <p:cBhvr>
                                        <p:cTn id="88" dur="1" fill="hold">
                                          <p:stCondLst>
                                            <p:cond delay="499"/>
                                          </p:stCondLst>
                                        </p:cTn>
                                        <p:tgtEl>
                                          <p:spTgt spid="29">
                                            <p:txEl>
                                              <p:pRg st="0" end="0"/>
                                            </p:txEl>
                                          </p:spTgt>
                                        </p:tgtEl>
                                        <p:attrNameLst>
                                          <p:attrName>style.visibility</p:attrName>
                                        </p:attrNameLst>
                                      </p:cBhvr>
                                      <p:to>
                                        <p:strVal val="hidden"/>
                                      </p:to>
                                    </p:set>
                                  </p:childTnLst>
                                </p:cTn>
                              </p:par>
                              <p:par>
                                <p:cTn id="89" presetID="12" presetClass="exit" presetSubtype="4" fill="hold" grpId="0" nodeType="withEffect">
                                  <p:stCondLst>
                                    <p:cond delay="0"/>
                                  </p:stCondLst>
                                  <p:childTnLst>
                                    <p:anim calcmode="lin" valueType="num">
                                      <p:cBhvr additive="base">
                                        <p:cTn id="90" dur="500"/>
                                        <p:tgtEl>
                                          <p:spTgt spid="29">
                                            <p:txEl>
                                              <p:pRg st="2" end="2"/>
                                            </p:txEl>
                                          </p:spTgt>
                                        </p:tgtEl>
                                        <p:attrNameLst>
                                          <p:attrName>ppt_y</p:attrName>
                                        </p:attrNameLst>
                                      </p:cBhvr>
                                      <p:tavLst>
                                        <p:tav tm="0">
                                          <p:val>
                                            <p:strVal val="#ppt_y"/>
                                          </p:val>
                                        </p:tav>
                                        <p:tav tm="100000">
                                          <p:val>
                                            <p:strVal val="#ppt_y+#ppt_h*1.125000"/>
                                          </p:val>
                                        </p:tav>
                                      </p:tavLst>
                                    </p:anim>
                                    <p:animEffect transition="out" filter="wipe(down)">
                                      <p:cBhvr>
                                        <p:cTn id="91" dur="500"/>
                                        <p:tgtEl>
                                          <p:spTgt spid="29">
                                            <p:txEl>
                                              <p:pRg st="2" end="2"/>
                                            </p:txEl>
                                          </p:spTgt>
                                        </p:tgtEl>
                                      </p:cBhvr>
                                    </p:animEffect>
                                    <p:set>
                                      <p:cBhvr>
                                        <p:cTn id="92" dur="1" fill="hold">
                                          <p:stCondLst>
                                            <p:cond delay="499"/>
                                          </p:stCondLst>
                                        </p:cTn>
                                        <p:tgtEl>
                                          <p:spTgt spid="29">
                                            <p:txEl>
                                              <p:pRg st="2" end="2"/>
                                            </p:txEl>
                                          </p:spTgt>
                                        </p:tgtEl>
                                        <p:attrNameLst>
                                          <p:attrName>style.visibility</p:attrName>
                                        </p:attrNameLst>
                                      </p:cBhvr>
                                      <p:to>
                                        <p:strVal val="hidden"/>
                                      </p:to>
                                    </p:set>
                                  </p:childTnLst>
                                </p:cTn>
                              </p:par>
                            </p:childTnLst>
                          </p:cTn>
                        </p:par>
                      </p:childTnLst>
                    </p:cTn>
                  </p:par>
                  <p:par>
                    <p:cTn id="93" fill="hold">
                      <p:stCondLst>
                        <p:cond delay="indefinite"/>
                      </p:stCondLst>
                      <p:childTnLst>
                        <p:par>
                          <p:cTn id="94" fill="hold">
                            <p:stCondLst>
                              <p:cond delay="0"/>
                            </p:stCondLst>
                            <p:childTnLst>
                              <p:par>
                                <p:cTn id="95" presetID="14" presetClass="entr" presetSubtype="10" fill="hold" nodeType="clickEffect">
                                  <p:stCondLst>
                                    <p:cond delay="0"/>
                                  </p:stCondLst>
                                  <p:childTnLst>
                                    <p:set>
                                      <p:cBhvr>
                                        <p:cTn id="96" dur="1" fill="hold">
                                          <p:stCondLst>
                                            <p:cond delay="0"/>
                                          </p:stCondLst>
                                        </p:cTn>
                                        <p:tgtEl>
                                          <p:spTgt spid="31"/>
                                        </p:tgtEl>
                                        <p:attrNameLst>
                                          <p:attrName>style.visibility</p:attrName>
                                        </p:attrNameLst>
                                      </p:cBhvr>
                                      <p:to>
                                        <p:strVal val="visible"/>
                                      </p:to>
                                    </p:set>
                                    <p:animEffect transition="in" filter="randombar(horizontal)">
                                      <p:cBhvr>
                                        <p:cTn id="97" dur="500"/>
                                        <p:tgtEl>
                                          <p:spTgt spid="31"/>
                                        </p:tgtEl>
                                      </p:cBhvr>
                                    </p:animEffect>
                                  </p:childTnLst>
                                </p:cTn>
                              </p:par>
                            </p:childTnLst>
                          </p:cTn>
                        </p:par>
                      </p:childTnLst>
                    </p:cTn>
                  </p:par>
                  <p:par>
                    <p:cTn id="98" fill="hold">
                      <p:stCondLst>
                        <p:cond delay="indefinite"/>
                      </p:stCondLst>
                      <p:childTnLst>
                        <p:par>
                          <p:cTn id="99" fill="hold">
                            <p:stCondLst>
                              <p:cond delay="0"/>
                            </p:stCondLst>
                            <p:childTnLst>
                              <p:par>
                                <p:cTn id="100" presetID="12" presetClass="exit" presetSubtype="4" fill="hold" nodeType="clickEffect">
                                  <p:stCondLst>
                                    <p:cond delay="0"/>
                                  </p:stCondLst>
                                  <p:childTnLst>
                                    <p:anim calcmode="lin" valueType="num">
                                      <p:cBhvr additive="base">
                                        <p:cTn id="101" dur="500"/>
                                        <p:tgtEl>
                                          <p:spTgt spid="31"/>
                                        </p:tgtEl>
                                        <p:attrNameLst>
                                          <p:attrName>ppt_y</p:attrName>
                                        </p:attrNameLst>
                                      </p:cBhvr>
                                      <p:tavLst>
                                        <p:tav tm="0">
                                          <p:val>
                                            <p:strVal val="#ppt_y"/>
                                          </p:val>
                                        </p:tav>
                                        <p:tav tm="100000">
                                          <p:val>
                                            <p:strVal val="#ppt_y+#ppt_h*1.125000"/>
                                          </p:val>
                                        </p:tav>
                                      </p:tavLst>
                                    </p:anim>
                                    <p:animEffect transition="out" filter="wipe(down)">
                                      <p:cBhvr>
                                        <p:cTn id="102" dur="500"/>
                                        <p:tgtEl>
                                          <p:spTgt spid="31"/>
                                        </p:tgtEl>
                                      </p:cBhvr>
                                    </p:animEffect>
                                    <p:set>
                                      <p:cBhvr>
                                        <p:cTn id="103" dur="1" fill="hold">
                                          <p:stCondLst>
                                            <p:cond delay="499"/>
                                          </p:stCondLst>
                                        </p:cTn>
                                        <p:tgtEl>
                                          <p:spTgt spid="31"/>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42" presetClass="entr" presetSubtype="0" fill="hold" grpId="0" nodeType="clickEffect">
                                  <p:stCondLst>
                                    <p:cond delay="0"/>
                                  </p:stCondLst>
                                  <p:childTnLst>
                                    <p:set>
                                      <p:cBhvr>
                                        <p:cTn id="107" dur="1" fill="hold">
                                          <p:stCondLst>
                                            <p:cond delay="0"/>
                                          </p:stCondLst>
                                        </p:cTn>
                                        <p:tgtEl>
                                          <p:spTgt spid="32"/>
                                        </p:tgtEl>
                                        <p:attrNameLst>
                                          <p:attrName>style.visibility</p:attrName>
                                        </p:attrNameLst>
                                      </p:cBhvr>
                                      <p:to>
                                        <p:strVal val="visible"/>
                                      </p:to>
                                    </p:set>
                                    <p:animEffect transition="in" filter="fade">
                                      <p:cBhvr>
                                        <p:cTn id="108" dur="1000"/>
                                        <p:tgtEl>
                                          <p:spTgt spid="32"/>
                                        </p:tgtEl>
                                      </p:cBhvr>
                                    </p:animEffect>
                                    <p:anim calcmode="lin" valueType="num">
                                      <p:cBhvr>
                                        <p:cTn id="109" dur="1000" fill="hold"/>
                                        <p:tgtEl>
                                          <p:spTgt spid="32"/>
                                        </p:tgtEl>
                                        <p:attrNameLst>
                                          <p:attrName>ppt_x</p:attrName>
                                        </p:attrNameLst>
                                      </p:cBhvr>
                                      <p:tavLst>
                                        <p:tav tm="0">
                                          <p:val>
                                            <p:strVal val="#ppt_x"/>
                                          </p:val>
                                        </p:tav>
                                        <p:tav tm="100000">
                                          <p:val>
                                            <p:strVal val="#ppt_x"/>
                                          </p:val>
                                        </p:tav>
                                      </p:tavLst>
                                    </p:anim>
                                    <p:anim calcmode="lin" valueType="num">
                                      <p:cBhvr>
                                        <p:cTn id="11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11" fill="hold">
                      <p:stCondLst>
                        <p:cond delay="indefinite"/>
                      </p:stCondLst>
                      <p:childTnLst>
                        <p:par>
                          <p:cTn id="112" fill="hold">
                            <p:stCondLst>
                              <p:cond delay="0"/>
                            </p:stCondLst>
                            <p:childTnLst>
                              <p:par>
                                <p:cTn id="113" presetID="12" presetClass="exit" presetSubtype="4" fill="hold" grpId="1" nodeType="clickEffect">
                                  <p:stCondLst>
                                    <p:cond delay="0"/>
                                  </p:stCondLst>
                                  <p:childTnLst>
                                    <p:anim calcmode="lin" valueType="num">
                                      <p:cBhvr additive="base">
                                        <p:cTn id="114" dur="500"/>
                                        <p:tgtEl>
                                          <p:spTgt spid="32"/>
                                        </p:tgtEl>
                                        <p:attrNameLst>
                                          <p:attrName>ppt_y</p:attrName>
                                        </p:attrNameLst>
                                      </p:cBhvr>
                                      <p:tavLst>
                                        <p:tav tm="0">
                                          <p:val>
                                            <p:strVal val="#ppt_y"/>
                                          </p:val>
                                        </p:tav>
                                        <p:tav tm="100000">
                                          <p:val>
                                            <p:strVal val="#ppt_y+#ppt_h*1.125000"/>
                                          </p:val>
                                        </p:tav>
                                      </p:tavLst>
                                    </p:anim>
                                    <p:animEffect transition="out" filter="wipe(down)">
                                      <p:cBhvr>
                                        <p:cTn id="115" dur="500"/>
                                        <p:tgtEl>
                                          <p:spTgt spid="32"/>
                                        </p:tgtEl>
                                      </p:cBhvr>
                                    </p:animEffect>
                                    <p:set>
                                      <p:cBhvr>
                                        <p:cTn id="116" dur="1" fill="hold">
                                          <p:stCondLst>
                                            <p:cond delay="499"/>
                                          </p:stCondLst>
                                        </p:cTn>
                                        <p:tgtEl>
                                          <p:spTgt spid="32"/>
                                        </p:tgtEl>
                                        <p:attrNameLst>
                                          <p:attrName>style.visibility</p:attrName>
                                        </p:attrNameLst>
                                      </p:cBhvr>
                                      <p:to>
                                        <p:strVal val="hidden"/>
                                      </p:to>
                                    </p:set>
                                  </p:childTnLst>
                                </p:cTn>
                              </p:par>
                            </p:childTnLst>
                          </p:cTn>
                        </p:par>
                      </p:childTnLst>
                    </p:cTn>
                  </p:par>
                  <p:par>
                    <p:cTn id="117" fill="hold">
                      <p:stCondLst>
                        <p:cond delay="indefinite"/>
                      </p:stCondLst>
                      <p:childTnLst>
                        <p:par>
                          <p:cTn id="118" fill="hold">
                            <p:stCondLst>
                              <p:cond delay="0"/>
                            </p:stCondLst>
                            <p:childTnLst>
                              <p:par>
                                <p:cTn id="119" presetID="14" presetClass="entr" presetSubtype="10" fill="hold" nodeType="clickEffect">
                                  <p:stCondLst>
                                    <p:cond delay="0"/>
                                  </p:stCondLst>
                                  <p:childTnLst>
                                    <p:set>
                                      <p:cBhvr>
                                        <p:cTn id="120" dur="1" fill="hold">
                                          <p:stCondLst>
                                            <p:cond delay="0"/>
                                          </p:stCondLst>
                                        </p:cTn>
                                        <p:tgtEl>
                                          <p:spTgt spid="36"/>
                                        </p:tgtEl>
                                        <p:attrNameLst>
                                          <p:attrName>style.visibility</p:attrName>
                                        </p:attrNameLst>
                                      </p:cBhvr>
                                      <p:to>
                                        <p:strVal val="visible"/>
                                      </p:to>
                                    </p:set>
                                    <p:animEffect transition="in" filter="randombar(horizontal)">
                                      <p:cBhvr>
                                        <p:cTn id="121" dur="500"/>
                                        <p:tgtEl>
                                          <p:spTgt spid="36"/>
                                        </p:tgtEl>
                                      </p:cBhvr>
                                    </p:animEffect>
                                  </p:childTnLst>
                                </p:cTn>
                              </p:par>
                            </p:childTnLst>
                          </p:cTn>
                        </p:par>
                      </p:childTnLst>
                    </p:cTn>
                  </p:par>
                  <p:par>
                    <p:cTn id="122" fill="hold">
                      <p:stCondLst>
                        <p:cond delay="indefinite"/>
                      </p:stCondLst>
                      <p:childTnLst>
                        <p:par>
                          <p:cTn id="123" fill="hold">
                            <p:stCondLst>
                              <p:cond delay="0"/>
                            </p:stCondLst>
                            <p:childTnLst>
                              <p:par>
                                <p:cTn id="124" presetID="12" presetClass="exit" presetSubtype="4" fill="hold" nodeType="clickEffect">
                                  <p:stCondLst>
                                    <p:cond delay="0"/>
                                  </p:stCondLst>
                                  <p:childTnLst>
                                    <p:anim calcmode="lin" valueType="num">
                                      <p:cBhvr additive="base">
                                        <p:cTn id="125" dur="500"/>
                                        <p:tgtEl>
                                          <p:spTgt spid="36"/>
                                        </p:tgtEl>
                                        <p:attrNameLst>
                                          <p:attrName>ppt_y</p:attrName>
                                        </p:attrNameLst>
                                      </p:cBhvr>
                                      <p:tavLst>
                                        <p:tav tm="0">
                                          <p:val>
                                            <p:strVal val="#ppt_y"/>
                                          </p:val>
                                        </p:tav>
                                        <p:tav tm="100000">
                                          <p:val>
                                            <p:strVal val="#ppt_y+#ppt_h*1.125000"/>
                                          </p:val>
                                        </p:tav>
                                      </p:tavLst>
                                    </p:anim>
                                    <p:animEffect transition="out" filter="wipe(down)">
                                      <p:cBhvr>
                                        <p:cTn id="126" dur="500"/>
                                        <p:tgtEl>
                                          <p:spTgt spid="36"/>
                                        </p:tgtEl>
                                      </p:cBhvr>
                                    </p:animEffect>
                                    <p:set>
                                      <p:cBhvr>
                                        <p:cTn id="127" dur="1" fill="hold">
                                          <p:stCondLst>
                                            <p:cond delay="499"/>
                                          </p:stCondLst>
                                        </p:cTn>
                                        <p:tgtEl>
                                          <p:spTgt spid="36"/>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2" presetClass="entr" presetSubtype="4" fill="hold" grpId="0" nodeType="clickEffect">
                                  <p:stCondLst>
                                    <p:cond delay="0"/>
                                  </p:stCondLst>
                                  <p:childTnLst>
                                    <p:set>
                                      <p:cBhvr>
                                        <p:cTn id="131" dur="1" fill="hold">
                                          <p:stCondLst>
                                            <p:cond delay="0"/>
                                          </p:stCondLst>
                                        </p:cTn>
                                        <p:tgtEl>
                                          <p:spTgt spid="21"/>
                                        </p:tgtEl>
                                        <p:attrNameLst>
                                          <p:attrName>style.visibility</p:attrName>
                                        </p:attrNameLst>
                                      </p:cBhvr>
                                      <p:to>
                                        <p:strVal val="visible"/>
                                      </p:to>
                                    </p:set>
                                    <p:anim calcmode="lin" valueType="num">
                                      <p:cBhvr additive="base">
                                        <p:cTn id="132" dur="500" fill="hold"/>
                                        <p:tgtEl>
                                          <p:spTgt spid="21"/>
                                        </p:tgtEl>
                                        <p:attrNameLst>
                                          <p:attrName>ppt_x</p:attrName>
                                        </p:attrNameLst>
                                      </p:cBhvr>
                                      <p:tavLst>
                                        <p:tav tm="0">
                                          <p:val>
                                            <p:strVal val="#ppt_x"/>
                                          </p:val>
                                        </p:tav>
                                        <p:tav tm="100000">
                                          <p:val>
                                            <p:strVal val="#ppt_x"/>
                                          </p:val>
                                        </p:tav>
                                      </p:tavLst>
                                    </p:anim>
                                    <p:anim calcmode="lin" valueType="num">
                                      <p:cBhvr additive="base">
                                        <p:cTn id="133"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34" fill="hold">
                      <p:stCondLst>
                        <p:cond delay="indefinite"/>
                      </p:stCondLst>
                      <p:childTnLst>
                        <p:par>
                          <p:cTn id="135" fill="hold">
                            <p:stCondLst>
                              <p:cond delay="0"/>
                            </p:stCondLst>
                            <p:childTnLst>
                              <p:par>
                                <p:cTn id="136" presetID="42" presetClass="entr" presetSubtype="0" fill="hold" grpId="0" nodeType="clickEffect">
                                  <p:stCondLst>
                                    <p:cond delay="0"/>
                                  </p:stCondLst>
                                  <p:childTnLst>
                                    <p:set>
                                      <p:cBhvr>
                                        <p:cTn id="137" dur="1" fill="hold">
                                          <p:stCondLst>
                                            <p:cond delay="0"/>
                                          </p:stCondLst>
                                        </p:cTn>
                                        <p:tgtEl>
                                          <p:spTgt spid="12"/>
                                        </p:tgtEl>
                                        <p:attrNameLst>
                                          <p:attrName>style.visibility</p:attrName>
                                        </p:attrNameLst>
                                      </p:cBhvr>
                                      <p:to>
                                        <p:strVal val="visible"/>
                                      </p:to>
                                    </p:set>
                                    <p:animEffect transition="in" filter="fade">
                                      <p:cBhvr>
                                        <p:cTn id="138" dur="1000"/>
                                        <p:tgtEl>
                                          <p:spTgt spid="12"/>
                                        </p:tgtEl>
                                      </p:cBhvr>
                                    </p:animEffect>
                                    <p:anim calcmode="lin" valueType="num">
                                      <p:cBhvr>
                                        <p:cTn id="139" dur="1000" fill="hold"/>
                                        <p:tgtEl>
                                          <p:spTgt spid="12"/>
                                        </p:tgtEl>
                                        <p:attrNameLst>
                                          <p:attrName>ppt_x</p:attrName>
                                        </p:attrNameLst>
                                      </p:cBhvr>
                                      <p:tavLst>
                                        <p:tav tm="0">
                                          <p:val>
                                            <p:strVal val="#ppt_x"/>
                                          </p:val>
                                        </p:tav>
                                        <p:tav tm="100000">
                                          <p:val>
                                            <p:strVal val="#ppt_x"/>
                                          </p:val>
                                        </p:tav>
                                      </p:tavLst>
                                    </p:anim>
                                    <p:anim calcmode="lin" valueType="num">
                                      <p:cBhvr>
                                        <p:cTn id="140"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41" fill="hold">
                      <p:stCondLst>
                        <p:cond delay="indefinite"/>
                      </p:stCondLst>
                      <p:childTnLst>
                        <p:par>
                          <p:cTn id="142" fill="hold">
                            <p:stCondLst>
                              <p:cond delay="0"/>
                            </p:stCondLst>
                            <p:childTnLst>
                              <p:par>
                                <p:cTn id="143" presetID="42" presetClass="entr" presetSubtype="0" fill="hold" grpId="0" nodeType="clickEffect">
                                  <p:stCondLst>
                                    <p:cond delay="0"/>
                                  </p:stCondLst>
                                  <p:childTnLst>
                                    <p:set>
                                      <p:cBhvr>
                                        <p:cTn id="144" dur="1" fill="hold">
                                          <p:stCondLst>
                                            <p:cond delay="0"/>
                                          </p:stCondLst>
                                        </p:cTn>
                                        <p:tgtEl>
                                          <p:spTgt spid="37"/>
                                        </p:tgtEl>
                                        <p:attrNameLst>
                                          <p:attrName>style.visibility</p:attrName>
                                        </p:attrNameLst>
                                      </p:cBhvr>
                                      <p:to>
                                        <p:strVal val="visible"/>
                                      </p:to>
                                    </p:set>
                                    <p:animEffect transition="in" filter="fade">
                                      <p:cBhvr>
                                        <p:cTn id="145" dur="1000"/>
                                        <p:tgtEl>
                                          <p:spTgt spid="37"/>
                                        </p:tgtEl>
                                      </p:cBhvr>
                                    </p:animEffect>
                                    <p:anim calcmode="lin" valueType="num">
                                      <p:cBhvr>
                                        <p:cTn id="146" dur="1000" fill="hold"/>
                                        <p:tgtEl>
                                          <p:spTgt spid="37"/>
                                        </p:tgtEl>
                                        <p:attrNameLst>
                                          <p:attrName>ppt_x</p:attrName>
                                        </p:attrNameLst>
                                      </p:cBhvr>
                                      <p:tavLst>
                                        <p:tav tm="0">
                                          <p:val>
                                            <p:strVal val="#ppt_x"/>
                                          </p:val>
                                        </p:tav>
                                        <p:tav tm="100000">
                                          <p:val>
                                            <p:strVal val="#ppt_x"/>
                                          </p:val>
                                        </p:tav>
                                      </p:tavLst>
                                    </p:anim>
                                    <p:anim calcmode="lin" valueType="num">
                                      <p:cBhvr>
                                        <p:cTn id="147"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14" presetClass="entr" presetSubtype="10" fill="hold" nodeType="clickEffect">
                                  <p:stCondLst>
                                    <p:cond delay="0"/>
                                  </p:stCondLst>
                                  <p:childTnLst>
                                    <p:set>
                                      <p:cBhvr>
                                        <p:cTn id="151" dur="1" fill="hold">
                                          <p:stCondLst>
                                            <p:cond delay="0"/>
                                          </p:stCondLst>
                                        </p:cTn>
                                        <p:tgtEl>
                                          <p:spTgt spid="39"/>
                                        </p:tgtEl>
                                        <p:attrNameLst>
                                          <p:attrName>style.visibility</p:attrName>
                                        </p:attrNameLst>
                                      </p:cBhvr>
                                      <p:to>
                                        <p:strVal val="visible"/>
                                      </p:to>
                                    </p:set>
                                    <p:animEffect transition="in" filter="randombar(horizontal)">
                                      <p:cBhvr>
                                        <p:cTn id="152" dur="500"/>
                                        <p:tgtEl>
                                          <p:spTgt spid="39"/>
                                        </p:tgtEl>
                                      </p:cBhvr>
                                    </p:animEffect>
                                  </p:childTnLst>
                                </p:cTn>
                              </p:par>
                            </p:childTnLst>
                          </p:cTn>
                        </p:par>
                      </p:childTnLst>
                    </p:cTn>
                  </p:par>
                  <p:par>
                    <p:cTn id="153" fill="hold">
                      <p:stCondLst>
                        <p:cond delay="indefinite"/>
                      </p:stCondLst>
                      <p:childTnLst>
                        <p:par>
                          <p:cTn id="154" fill="hold">
                            <p:stCondLst>
                              <p:cond delay="0"/>
                            </p:stCondLst>
                            <p:childTnLst>
                              <p:par>
                                <p:cTn id="155" presetID="12" presetClass="exit" presetSubtype="4" fill="hold" nodeType="clickEffect">
                                  <p:stCondLst>
                                    <p:cond delay="0"/>
                                  </p:stCondLst>
                                  <p:childTnLst>
                                    <p:anim calcmode="lin" valueType="num">
                                      <p:cBhvr additive="base">
                                        <p:cTn id="156" dur="500"/>
                                        <p:tgtEl>
                                          <p:spTgt spid="39"/>
                                        </p:tgtEl>
                                        <p:attrNameLst>
                                          <p:attrName>ppt_y</p:attrName>
                                        </p:attrNameLst>
                                      </p:cBhvr>
                                      <p:tavLst>
                                        <p:tav tm="0">
                                          <p:val>
                                            <p:strVal val="#ppt_y"/>
                                          </p:val>
                                        </p:tav>
                                        <p:tav tm="100000">
                                          <p:val>
                                            <p:strVal val="#ppt_y+#ppt_h*1.125000"/>
                                          </p:val>
                                        </p:tav>
                                      </p:tavLst>
                                    </p:anim>
                                    <p:animEffect transition="out" filter="wipe(down)">
                                      <p:cBhvr>
                                        <p:cTn id="157" dur="500"/>
                                        <p:tgtEl>
                                          <p:spTgt spid="39"/>
                                        </p:tgtEl>
                                      </p:cBhvr>
                                    </p:animEffect>
                                    <p:set>
                                      <p:cBhvr>
                                        <p:cTn id="158" dur="1" fill="hold">
                                          <p:stCondLst>
                                            <p:cond delay="499"/>
                                          </p:stCondLst>
                                        </p:cTn>
                                        <p:tgtEl>
                                          <p:spTgt spid="39"/>
                                        </p:tgtEl>
                                        <p:attrNameLst>
                                          <p:attrName>style.visibility</p:attrName>
                                        </p:attrNameLst>
                                      </p:cBhvr>
                                      <p:to>
                                        <p:strVal val="hidden"/>
                                      </p:to>
                                    </p:set>
                                  </p:childTnLst>
                                </p:cTn>
                              </p:par>
                            </p:childTnLst>
                          </p:cTn>
                        </p:par>
                      </p:childTnLst>
                    </p:cTn>
                  </p:par>
                  <p:par>
                    <p:cTn id="159" fill="hold">
                      <p:stCondLst>
                        <p:cond delay="indefinite"/>
                      </p:stCondLst>
                      <p:childTnLst>
                        <p:par>
                          <p:cTn id="160" fill="hold">
                            <p:stCondLst>
                              <p:cond delay="0"/>
                            </p:stCondLst>
                            <p:childTnLst>
                              <p:par>
                                <p:cTn id="161" presetID="12" presetClass="exit" presetSubtype="4" fill="hold" grpId="1" nodeType="clickEffect">
                                  <p:stCondLst>
                                    <p:cond delay="0"/>
                                  </p:stCondLst>
                                  <p:childTnLst>
                                    <p:anim calcmode="lin" valueType="num">
                                      <p:cBhvr additive="base">
                                        <p:cTn id="162" dur="500"/>
                                        <p:tgtEl>
                                          <p:spTgt spid="37"/>
                                        </p:tgtEl>
                                        <p:attrNameLst>
                                          <p:attrName>ppt_y</p:attrName>
                                        </p:attrNameLst>
                                      </p:cBhvr>
                                      <p:tavLst>
                                        <p:tav tm="0">
                                          <p:val>
                                            <p:strVal val="#ppt_y"/>
                                          </p:val>
                                        </p:tav>
                                        <p:tav tm="100000">
                                          <p:val>
                                            <p:strVal val="#ppt_y+#ppt_h*1.125000"/>
                                          </p:val>
                                        </p:tav>
                                      </p:tavLst>
                                    </p:anim>
                                    <p:animEffect transition="out" filter="wipe(down)">
                                      <p:cBhvr>
                                        <p:cTn id="163" dur="500"/>
                                        <p:tgtEl>
                                          <p:spTgt spid="37"/>
                                        </p:tgtEl>
                                      </p:cBhvr>
                                    </p:animEffect>
                                    <p:set>
                                      <p:cBhvr>
                                        <p:cTn id="164" dur="1" fill="hold">
                                          <p:stCondLst>
                                            <p:cond delay="499"/>
                                          </p:stCondLst>
                                        </p:cTn>
                                        <p:tgtEl>
                                          <p:spTgt spid="37"/>
                                        </p:tgtEl>
                                        <p:attrNameLst>
                                          <p:attrName>style.visibility</p:attrName>
                                        </p:attrNameLst>
                                      </p:cBhvr>
                                      <p:to>
                                        <p:strVal val="hidden"/>
                                      </p:to>
                                    </p:set>
                                  </p:childTnLst>
                                </p:cTn>
                              </p:par>
                            </p:childTnLst>
                          </p:cTn>
                        </p:par>
                      </p:childTnLst>
                    </p:cTn>
                  </p:par>
                  <p:par>
                    <p:cTn id="165" fill="hold">
                      <p:stCondLst>
                        <p:cond delay="indefinite"/>
                      </p:stCondLst>
                      <p:childTnLst>
                        <p:par>
                          <p:cTn id="166" fill="hold">
                            <p:stCondLst>
                              <p:cond delay="0"/>
                            </p:stCondLst>
                            <p:childTnLst>
                              <p:par>
                                <p:cTn id="167" presetID="2" presetClass="entr" presetSubtype="4" fill="hold" grpId="0" nodeType="clickEffect">
                                  <p:stCondLst>
                                    <p:cond delay="0"/>
                                  </p:stCondLst>
                                  <p:childTnLst>
                                    <p:set>
                                      <p:cBhvr>
                                        <p:cTn id="168" dur="1" fill="hold">
                                          <p:stCondLst>
                                            <p:cond delay="0"/>
                                          </p:stCondLst>
                                        </p:cTn>
                                        <p:tgtEl>
                                          <p:spTgt spid="20"/>
                                        </p:tgtEl>
                                        <p:attrNameLst>
                                          <p:attrName>style.visibility</p:attrName>
                                        </p:attrNameLst>
                                      </p:cBhvr>
                                      <p:to>
                                        <p:strVal val="visible"/>
                                      </p:to>
                                    </p:set>
                                    <p:anim calcmode="lin" valueType="num">
                                      <p:cBhvr additive="base">
                                        <p:cTn id="169" dur="500" fill="hold"/>
                                        <p:tgtEl>
                                          <p:spTgt spid="20"/>
                                        </p:tgtEl>
                                        <p:attrNameLst>
                                          <p:attrName>ppt_x</p:attrName>
                                        </p:attrNameLst>
                                      </p:cBhvr>
                                      <p:tavLst>
                                        <p:tav tm="0">
                                          <p:val>
                                            <p:strVal val="#ppt_x"/>
                                          </p:val>
                                        </p:tav>
                                        <p:tav tm="100000">
                                          <p:val>
                                            <p:strVal val="#ppt_x"/>
                                          </p:val>
                                        </p:tav>
                                      </p:tavLst>
                                    </p:anim>
                                    <p:anim calcmode="lin" valueType="num">
                                      <p:cBhvr additive="base">
                                        <p:cTn id="17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71" fill="hold">
                      <p:stCondLst>
                        <p:cond delay="indefinite"/>
                      </p:stCondLst>
                      <p:childTnLst>
                        <p:par>
                          <p:cTn id="172" fill="hold">
                            <p:stCondLst>
                              <p:cond delay="0"/>
                            </p:stCondLst>
                            <p:childTnLst>
                              <p:par>
                                <p:cTn id="173" presetID="42" presetClass="entr" presetSubtype="0" fill="hold" grpId="0" nodeType="clickEffect">
                                  <p:stCondLst>
                                    <p:cond delay="0"/>
                                  </p:stCondLst>
                                  <p:childTnLst>
                                    <p:set>
                                      <p:cBhvr>
                                        <p:cTn id="174" dur="1" fill="hold">
                                          <p:stCondLst>
                                            <p:cond delay="0"/>
                                          </p:stCondLst>
                                        </p:cTn>
                                        <p:tgtEl>
                                          <p:spTgt spid="13"/>
                                        </p:tgtEl>
                                        <p:attrNameLst>
                                          <p:attrName>style.visibility</p:attrName>
                                        </p:attrNameLst>
                                      </p:cBhvr>
                                      <p:to>
                                        <p:strVal val="visible"/>
                                      </p:to>
                                    </p:set>
                                    <p:animEffect transition="in" filter="fade">
                                      <p:cBhvr>
                                        <p:cTn id="175" dur="1000"/>
                                        <p:tgtEl>
                                          <p:spTgt spid="13"/>
                                        </p:tgtEl>
                                      </p:cBhvr>
                                    </p:animEffect>
                                    <p:anim calcmode="lin" valueType="num">
                                      <p:cBhvr>
                                        <p:cTn id="176" dur="1000" fill="hold"/>
                                        <p:tgtEl>
                                          <p:spTgt spid="13"/>
                                        </p:tgtEl>
                                        <p:attrNameLst>
                                          <p:attrName>ppt_x</p:attrName>
                                        </p:attrNameLst>
                                      </p:cBhvr>
                                      <p:tavLst>
                                        <p:tav tm="0">
                                          <p:val>
                                            <p:strVal val="#ppt_x"/>
                                          </p:val>
                                        </p:tav>
                                        <p:tav tm="100000">
                                          <p:val>
                                            <p:strVal val="#ppt_x"/>
                                          </p:val>
                                        </p:tav>
                                      </p:tavLst>
                                    </p:anim>
                                    <p:anim calcmode="lin" valueType="num">
                                      <p:cBhvr>
                                        <p:cTn id="17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8" fill="hold">
                      <p:stCondLst>
                        <p:cond delay="indefinite"/>
                      </p:stCondLst>
                      <p:childTnLst>
                        <p:par>
                          <p:cTn id="179" fill="hold">
                            <p:stCondLst>
                              <p:cond delay="0"/>
                            </p:stCondLst>
                            <p:childTnLst>
                              <p:par>
                                <p:cTn id="180" presetID="42" presetClass="entr" presetSubtype="0" fill="hold" grpId="0" nodeType="clickEffect">
                                  <p:stCondLst>
                                    <p:cond delay="0"/>
                                  </p:stCondLst>
                                  <p:childTnLst>
                                    <p:set>
                                      <p:cBhvr>
                                        <p:cTn id="181" dur="1" fill="hold">
                                          <p:stCondLst>
                                            <p:cond delay="0"/>
                                          </p:stCondLst>
                                        </p:cTn>
                                        <p:tgtEl>
                                          <p:spTgt spid="40"/>
                                        </p:tgtEl>
                                        <p:attrNameLst>
                                          <p:attrName>style.visibility</p:attrName>
                                        </p:attrNameLst>
                                      </p:cBhvr>
                                      <p:to>
                                        <p:strVal val="visible"/>
                                      </p:to>
                                    </p:set>
                                    <p:animEffect transition="in" filter="fade">
                                      <p:cBhvr>
                                        <p:cTn id="182" dur="1000"/>
                                        <p:tgtEl>
                                          <p:spTgt spid="40"/>
                                        </p:tgtEl>
                                      </p:cBhvr>
                                    </p:animEffect>
                                    <p:anim calcmode="lin" valueType="num">
                                      <p:cBhvr>
                                        <p:cTn id="183" dur="1000" fill="hold"/>
                                        <p:tgtEl>
                                          <p:spTgt spid="40"/>
                                        </p:tgtEl>
                                        <p:attrNameLst>
                                          <p:attrName>ppt_x</p:attrName>
                                        </p:attrNameLst>
                                      </p:cBhvr>
                                      <p:tavLst>
                                        <p:tav tm="0">
                                          <p:val>
                                            <p:strVal val="#ppt_x"/>
                                          </p:val>
                                        </p:tav>
                                        <p:tav tm="100000">
                                          <p:val>
                                            <p:strVal val="#ppt_x"/>
                                          </p:val>
                                        </p:tav>
                                      </p:tavLst>
                                    </p:anim>
                                    <p:anim calcmode="lin" valueType="num">
                                      <p:cBhvr>
                                        <p:cTn id="18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85" fill="hold">
                      <p:stCondLst>
                        <p:cond delay="indefinite"/>
                      </p:stCondLst>
                      <p:childTnLst>
                        <p:par>
                          <p:cTn id="186" fill="hold">
                            <p:stCondLst>
                              <p:cond delay="0"/>
                            </p:stCondLst>
                            <p:childTnLst>
                              <p:par>
                                <p:cTn id="187" presetID="12" presetClass="exit" presetSubtype="4" fill="hold" grpId="1" nodeType="clickEffect">
                                  <p:stCondLst>
                                    <p:cond delay="0"/>
                                  </p:stCondLst>
                                  <p:childTnLst>
                                    <p:anim calcmode="lin" valueType="num">
                                      <p:cBhvr additive="base">
                                        <p:cTn id="188" dur="500"/>
                                        <p:tgtEl>
                                          <p:spTgt spid="40"/>
                                        </p:tgtEl>
                                        <p:attrNameLst>
                                          <p:attrName>ppt_y</p:attrName>
                                        </p:attrNameLst>
                                      </p:cBhvr>
                                      <p:tavLst>
                                        <p:tav tm="0">
                                          <p:val>
                                            <p:strVal val="#ppt_y"/>
                                          </p:val>
                                        </p:tav>
                                        <p:tav tm="100000">
                                          <p:val>
                                            <p:strVal val="#ppt_y+#ppt_h*1.125000"/>
                                          </p:val>
                                        </p:tav>
                                      </p:tavLst>
                                    </p:anim>
                                    <p:animEffect transition="out" filter="wipe(down)">
                                      <p:cBhvr>
                                        <p:cTn id="189" dur="500"/>
                                        <p:tgtEl>
                                          <p:spTgt spid="40"/>
                                        </p:tgtEl>
                                      </p:cBhvr>
                                    </p:animEffect>
                                    <p:set>
                                      <p:cBhvr>
                                        <p:cTn id="190" dur="1" fill="hold">
                                          <p:stCondLst>
                                            <p:cond delay="499"/>
                                          </p:stCondLst>
                                        </p:cTn>
                                        <p:tgtEl>
                                          <p:spTgt spid="40"/>
                                        </p:tgtEl>
                                        <p:attrNameLst>
                                          <p:attrName>style.visibility</p:attrName>
                                        </p:attrNameLst>
                                      </p:cBhvr>
                                      <p:to>
                                        <p:strVal val="hidden"/>
                                      </p:to>
                                    </p:set>
                                  </p:childTnLst>
                                </p:cTn>
                              </p:par>
                            </p:childTnLst>
                          </p:cTn>
                        </p:par>
                      </p:childTnLst>
                    </p:cTn>
                  </p:par>
                  <p:par>
                    <p:cTn id="191" fill="hold">
                      <p:stCondLst>
                        <p:cond delay="indefinite"/>
                      </p:stCondLst>
                      <p:childTnLst>
                        <p:par>
                          <p:cTn id="192" fill="hold">
                            <p:stCondLst>
                              <p:cond delay="0"/>
                            </p:stCondLst>
                            <p:childTnLst>
                              <p:par>
                                <p:cTn id="193" presetID="14" presetClass="entr" presetSubtype="10" fill="hold" nodeType="clickEffect">
                                  <p:stCondLst>
                                    <p:cond delay="0"/>
                                  </p:stCondLst>
                                  <p:childTnLst>
                                    <p:set>
                                      <p:cBhvr>
                                        <p:cTn id="194" dur="1" fill="hold">
                                          <p:stCondLst>
                                            <p:cond delay="0"/>
                                          </p:stCondLst>
                                        </p:cTn>
                                        <p:tgtEl>
                                          <p:spTgt spid="42"/>
                                        </p:tgtEl>
                                        <p:attrNameLst>
                                          <p:attrName>style.visibility</p:attrName>
                                        </p:attrNameLst>
                                      </p:cBhvr>
                                      <p:to>
                                        <p:strVal val="visible"/>
                                      </p:to>
                                    </p:set>
                                    <p:animEffect transition="in" filter="randombar(horizontal)">
                                      <p:cBhvr>
                                        <p:cTn id="195" dur="500"/>
                                        <p:tgtEl>
                                          <p:spTgt spid="42"/>
                                        </p:tgtEl>
                                      </p:cBhvr>
                                    </p:animEffect>
                                  </p:childTnLst>
                                </p:cTn>
                              </p:par>
                            </p:childTnLst>
                          </p:cTn>
                        </p:par>
                      </p:childTnLst>
                    </p:cTn>
                  </p:par>
                  <p:par>
                    <p:cTn id="196" fill="hold">
                      <p:stCondLst>
                        <p:cond delay="indefinite"/>
                      </p:stCondLst>
                      <p:childTnLst>
                        <p:par>
                          <p:cTn id="197" fill="hold">
                            <p:stCondLst>
                              <p:cond delay="0"/>
                            </p:stCondLst>
                            <p:childTnLst>
                              <p:par>
                                <p:cTn id="198" presetID="12" presetClass="exit" presetSubtype="4" fill="hold" nodeType="clickEffect">
                                  <p:stCondLst>
                                    <p:cond delay="0"/>
                                  </p:stCondLst>
                                  <p:childTnLst>
                                    <p:anim calcmode="lin" valueType="num">
                                      <p:cBhvr additive="base">
                                        <p:cTn id="199" dur="500"/>
                                        <p:tgtEl>
                                          <p:spTgt spid="42"/>
                                        </p:tgtEl>
                                        <p:attrNameLst>
                                          <p:attrName>ppt_y</p:attrName>
                                        </p:attrNameLst>
                                      </p:cBhvr>
                                      <p:tavLst>
                                        <p:tav tm="0">
                                          <p:val>
                                            <p:strVal val="#ppt_y"/>
                                          </p:val>
                                        </p:tav>
                                        <p:tav tm="100000">
                                          <p:val>
                                            <p:strVal val="#ppt_y+#ppt_h*1.125000"/>
                                          </p:val>
                                        </p:tav>
                                      </p:tavLst>
                                    </p:anim>
                                    <p:animEffect transition="out" filter="wipe(down)">
                                      <p:cBhvr>
                                        <p:cTn id="200" dur="500"/>
                                        <p:tgtEl>
                                          <p:spTgt spid="42"/>
                                        </p:tgtEl>
                                      </p:cBhvr>
                                    </p:animEffect>
                                    <p:set>
                                      <p:cBhvr>
                                        <p:cTn id="201" dur="1" fill="hold">
                                          <p:stCondLst>
                                            <p:cond delay="499"/>
                                          </p:stCondLst>
                                        </p:cTn>
                                        <p:tgtEl>
                                          <p:spTgt spid="42"/>
                                        </p:tgtEl>
                                        <p:attrNameLst>
                                          <p:attrName>style.visibility</p:attrName>
                                        </p:attrNameLst>
                                      </p:cBhvr>
                                      <p:to>
                                        <p:strVal val="hidden"/>
                                      </p:to>
                                    </p:set>
                                  </p:childTnLst>
                                </p:cTn>
                              </p:par>
                            </p:childTnLst>
                          </p:cTn>
                        </p:par>
                      </p:childTnLst>
                    </p:cTn>
                  </p:par>
                  <p:par>
                    <p:cTn id="202" fill="hold">
                      <p:stCondLst>
                        <p:cond delay="indefinite"/>
                      </p:stCondLst>
                      <p:childTnLst>
                        <p:par>
                          <p:cTn id="203" fill="hold">
                            <p:stCondLst>
                              <p:cond delay="0"/>
                            </p:stCondLst>
                            <p:childTnLst>
                              <p:par>
                                <p:cTn id="204" presetID="12" presetClass="exit" presetSubtype="4" fill="hold" grpId="2" nodeType="clickEffect">
                                  <p:stCondLst>
                                    <p:cond delay="0"/>
                                  </p:stCondLst>
                                  <p:childTnLst>
                                    <p:anim calcmode="lin" valueType="num">
                                      <p:cBhvr additive="base">
                                        <p:cTn id="205" dur="500"/>
                                        <p:tgtEl>
                                          <p:spTgt spid="37"/>
                                        </p:tgtEl>
                                        <p:attrNameLst>
                                          <p:attrName>ppt_y</p:attrName>
                                        </p:attrNameLst>
                                      </p:cBhvr>
                                      <p:tavLst>
                                        <p:tav tm="0">
                                          <p:val>
                                            <p:strVal val="#ppt_y"/>
                                          </p:val>
                                        </p:tav>
                                        <p:tav tm="100000">
                                          <p:val>
                                            <p:strVal val="#ppt_y+#ppt_h*1.125000"/>
                                          </p:val>
                                        </p:tav>
                                      </p:tavLst>
                                    </p:anim>
                                    <p:animEffect transition="out" filter="wipe(down)">
                                      <p:cBhvr>
                                        <p:cTn id="206" dur="500"/>
                                        <p:tgtEl>
                                          <p:spTgt spid="37"/>
                                        </p:tgtEl>
                                      </p:cBhvr>
                                    </p:animEffect>
                                    <p:set>
                                      <p:cBhvr>
                                        <p:cTn id="207" dur="1" fill="hold">
                                          <p:stCondLst>
                                            <p:cond delay="499"/>
                                          </p:stCondLst>
                                        </p:cTn>
                                        <p:tgtEl>
                                          <p:spTgt spid="37"/>
                                        </p:tgtEl>
                                        <p:attrNameLst>
                                          <p:attrName>style.visibility</p:attrName>
                                        </p:attrNameLst>
                                      </p:cBhvr>
                                      <p:to>
                                        <p:strVal val="hidden"/>
                                      </p:to>
                                    </p:set>
                                  </p:childTnLst>
                                </p:cTn>
                              </p:par>
                            </p:childTnLst>
                          </p:cTn>
                        </p:par>
                      </p:childTnLst>
                    </p:cTn>
                  </p:par>
                  <p:par>
                    <p:cTn id="208" fill="hold">
                      <p:stCondLst>
                        <p:cond delay="indefinite"/>
                      </p:stCondLst>
                      <p:childTnLst>
                        <p:par>
                          <p:cTn id="209" fill="hold">
                            <p:stCondLst>
                              <p:cond delay="0"/>
                            </p:stCondLst>
                            <p:childTnLst>
                              <p:par>
                                <p:cTn id="210" presetID="2" presetClass="entr" presetSubtype="4" fill="hold" grpId="0" nodeType="clickEffect">
                                  <p:stCondLst>
                                    <p:cond delay="0"/>
                                  </p:stCondLst>
                                  <p:childTnLst>
                                    <p:set>
                                      <p:cBhvr>
                                        <p:cTn id="211" dur="1" fill="hold">
                                          <p:stCondLst>
                                            <p:cond delay="0"/>
                                          </p:stCondLst>
                                        </p:cTn>
                                        <p:tgtEl>
                                          <p:spTgt spid="17"/>
                                        </p:tgtEl>
                                        <p:attrNameLst>
                                          <p:attrName>style.visibility</p:attrName>
                                        </p:attrNameLst>
                                      </p:cBhvr>
                                      <p:to>
                                        <p:strVal val="visible"/>
                                      </p:to>
                                    </p:set>
                                    <p:anim calcmode="lin" valueType="num">
                                      <p:cBhvr additive="base">
                                        <p:cTn id="212" dur="500" fill="hold"/>
                                        <p:tgtEl>
                                          <p:spTgt spid="17"/>
                                        </p:tgtEl>
                                        <p:attrNameLst>
                                          <p:attrName>ppt_x</p:attrName>
                                        </p:attrNameLst>
                                      </p:cBhvr>
                                      <p:tavLst>
                                        <p:tav tm="0">
                                          <p:val>
                                            <p:strVal val="#ppt_x"/>
                                          </p:val>
                                        </p:tav>
                                        <p:tav tm="100000">
                                          <p:val>
                                            <p:strVal val="#ppt_x"/>
                                          </p:val>
                                        </p:tav>
                                      </p:tavLst>
                                    </p:anim>
                                    <p:anim calcmode="lin" valueType="num">
                                      <p:cBhvr additive="base">
                                        <p:cTn id="213"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4" fill="hold">
                      <p:stCondLst>
                        <p:cond delay="indefinite"/>
                      </p:stCondLst>
                      <p:childTnLst>
                        <p:par>
                          <p:cTn id="215" fill="hold">
                            <p:stCondLst>
                              <p:cond delay="0"/>
                            </p:stCondLst>
                            <p:childTnLst>
                              <p:par>
                                <p:cTn id="216" presetID="42" presetClass="entr" presetSubtype="0" fill="hold" grpId="0" nodeType="clickEffect">
                                  <p:stCondLst>
                                    <p:cond delay="0"/>
                                  </p:stCondLst>
                                  <p:childTnLst>
                                    <p:set>
                                      <p:cBhvr>
                                        <p:cTn id="217" dur="1" fill="hold">
                                          <p:stCondLst>
                                            <p:cond delay="0"/>
                                          </p:stCondLst>
                                        </p:cTn>
                                        <p:tgtEl>
                                          <p:spTgt spid="14"/>
                                        </p:tgtEl>
                                        <p:attrNameLst>
                                          <p:attrName>style.visibility</p:attrName>
                                        </p:attrNameLst>
                                      </p:cBhvr>
                                      <p:to>
                                        <p:strVal val="visible"/>
                                      </p:to>
                                    </p:set>
                                    <p:animEffect transition="in" filter="fade">
                                      <p:cBhvr>
                                        <p:cTn id="218" dur="1000"/>
                                        <p:tgtEl>
                                          <p:spTgt spid="14"/>
                                        </p:tgtEl>
                                      </p:cBhvr>
                                    </p:animEffect>
                                    <p:anim calcmode="lin" valueType="num">
                                      <p:cBhvr>
                                        <p:cTn id="219" dur="1000" fill="hold"/>
                                        <p:tgtEl>
                                          <p:spTgt spid="14"/>
                                        </p:tgtEl>
                                        <p:attrNameLst>
                                          <p:attrName>ppt_x</p:attrName>
                                        </p:attrNameLst>
                                      </p:cBhvr>
                                      <p:tavLst>
                                        <p:tav tm="0">
                                          <p:val>
                                            <p:strVal val="#ppt_x"/>
                                          </p:val>
                                        </p:tav>
                                        <p:tav tm="100000">
                                          <p:val>
                                            <p:strVal val="#ppt_x"/>
                                          </p:val>
                                        </p:tav>
                                      </p:tavLst>
                                    </p:anim>
                                    <p:anim calcmode="lin" valueType="num">
                                      <p:cBhvr>
                                        <p:cTn id="22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21" fill="hold">
                      <p:stCondLst>
                        <p:cond delay="indefinite"/>
                      </p:stCondLst>
                      <p:childTnLst>
                        <p:par>
                          <p:cTn id="222" fill="hold">
                            <p:stCondLst>
                              <p:cond delay="0"/>
                            </p:stCondLst>
                            <p:childTnLst>
                              <p:par>
                                <p:cTn id="223" presetID="42" presetClass="entr" presetSubtype="0" fill="hold" grpId="0" nodeType="clickEffect">
                                  <p:stCondLst>
                                    <p:cond delay="0"/>
                                  </p:stCondLst>
                                  <p:childTnLst>
                                    <p:set>
                                      <p:cBhvr>
                                        <p:cTn id="224" dur="1" fill="hold">
                                          <p:stCondLst>
                                            <p:cond delay="0"/>
                                          </p:stCondLst>
                                        </p:cTn>
                                        <p:tgtEl>
                                          <p:spTgt spid="43"/>
                                        </p:tgtEl>
                                        <p:attrNameLst>
                                          <p:attrName>style.visibility</p:attrName>
                                        </p:attrNameLst>
                                      </p:cBhvr>
                                      <p:to>
                                        <p:strVal val="visible"/>
                                      </p:to>
                                    </p:set>
                                    <p:animEffect transition="in" filter="fade">
                                      <p:cBhvr>
                                        <p:cTn id="225" dur="1000"/>
                                        <p:tgtEl>
                                          <p:spTgt spid="43"/>
                                        </p:tgtEl>
                                      </p:cBhvr>
                                    </p:animEffect>
                                    <p:anim calcmode="lin" valueType="num">
                                      <p:cBhvr>
                                        <p:cTn id="226" dur="1000" fill="hold"/>
                                        <p:tgtEl>
                                          <p:spTgt spid="43"/>
                                        </p:tgtEl>
                                        <p:attrNameLst>
                                          <p:attrName>ppt_x</p:attrName>
                                        </p:attrNameLst>
                                      </p:cBhvr>
                                      <p:tavLst>
                                        <p:tav tm="0">
                                          <p:val>
                                            <p:strVal val="#ppt_x"/>
                                          </p:val>
                                        </p:tav>
                                        <p:tav tm="100000">
                                          <p:val>
                                            <p:strVal val="#ppt_x"/>
                                          </p:val>
                                        </p:tav>
                                      </p:tavLst>
                                    </p:anim>
                                    <p:anim calcmode="lin" valueType="num">
                                      <p:cBhvr>
                                        <p:cTn id="227"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6" grpId="0" animBg="1"/>
      <p:bldP spid="17" grpId="0" animBg="1"/>
      <p:bldP spid="19" grpId="0" animBg="1"/>
      <p:bldP spid="20" grpId="0" animBg="1"/>
      <p:bldP spid="21" grpId="0" animBg="1"/>
      <p:bldP spid="24" grpId="0" build="allAtOnce"/>
      <p:bldP spid="29" grpId="0" uiExpand="1" build="allAtOnce"/>
      <p:bldP spid="32" grpId="0"/>
      <p:bldP spid="32" grpId="1"/>
      <p:bldP spid="37" grpId="0"/>
      <p:bldP spid="37" grpId="1"/>
      <p:bldP spid="37" grpId="2"/>
      <p:bldP spid="40" grpId="0"/>
      <p:bldP spid="40" grpId="1"/>
      <p:bldP spid="4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ABF97-2C94-4340-A78E-29BAEEA0FFBE}"/>
              </a:ext>
            </a:extLst>
          </p:cNvPr>
          <p:cNvSpPr>
            <a:spLocks noGrp="1"/>
          </p:cNvSpPr>
          <p:nvPr>
            <p:ph type="title"/>
          </p:nvPr>
        </p:nvSpPr>
        <p:spPr>
          <a:xfrm>
            <a:off x="1752600" y="838200"/>
            <a:ext cx="7086600" cy="388938"/>
          </a:xfrm>
        </p:spPr>
        <p:txBody>
          <a:bodyPr/>
          <a:lstStyle/>
          <a:p>
            <a:pPr marL="457200" indent="-457200">
              <a:buFont typeface="Wingdings" panose="05000000000000000000" pitchFamily="2" charset="2"/>
              <a:buChar char="v"/>
            </a:pPr>
            <a:r>
              <a:rPr lang="en-US" sz="3200" b="1">
                <a:solidFill>
                  <a:schemeClr val="tx1"/>
                </a:solidFill>
                <a:effectLst/>
                <a:latin typeface="Times New Roman" panose="02020603050405020304" pitchFamily="18" charset="0"/>
                <a:ea typeface="Calibri" panose="020F0502020204030204" pitchFamily="34" charset="0"/>
              </a:rPr>
              <a:t>PHƯƠNG PHÁP NGHIÊN CỨU</a:t>
            </a:r>
            <a:endParaRPr lang="en-US"/>
          </a:p>
        </p:txBody>
      </p:sp>
      <p:sp>
        <p:nvSpPr>
          <p:cNvPr id="4" name="Date Placeholder 3">
            <a:extLst>
              <a:ext uri="{FF2B5EF4-FFF2-40B4-BE49-F238E27FC236}">
                <a16:creationId xmlns:a16="http://schemas.microsoft.com/office/drawing/2014/main" id="{E87D4196-381B-4882-9B0A-A928B1B91B53}"/>
              </a:ext>
            </a:extLst>
          </p:cNvPr>
          <p:cNvSpPr>
            <a:spLocks noGrp="1"/>
          </p:cNvSpPr>
          <p:nvPr>
            <p:ph type="dt" sz="half" idx="10"/>
          </p:nvPr>
        </p:nvSpPr>
        <p:spPr/>
        <p:txBody>
          <a:bodyPr/>
          <a:lstStyle/>
          <a:p>
            <a:fld id="{48C01D3E-6E63-4FAB-9421-CB6D902F6AB5}" type="datetime1">
              <a:rPr lang="vi-VN" altLang="en-US" smtClean="0"/>
              <a:t>28/05/2021</a:t>
            </a:fld>
            <a:endParaRPr lang="en-US" altLang="en-US"/>
          </a:p>
        </p:txBody>
      </p:sp>
      <p:sp>
        <p:nvSpPr>
          <p:cNvPr id="5" name="Footer Placeholder 4">
            <a:extLst>
              <a:ext uri="{FF2B5EF4-FFF2-40B4-BE49-F238E27FC236}">
                <a16:creationId xmlns:a16="http://schemas.microsoft.com/office/drawing/2014/main" id="{881A757E-1E65-43D0-9958-6EA2CD10A5E1}"/>
              </a:ext>
            </a:extLst>
          </p:cNvPr>
          <p:cNvSpPr>
            <a:spLocks noGrp="1"/>
          </p:cNvSpPr>
          <p:nvPr>
            <p:ph type="ftr" sz="quarter" idx="11"/>
          </p:nvPr>
        </p:nvSpPr>
        <p:spPr/>
        <p:txBody>
          <a:bodyPr/>
          <a:lstStyle/>
          <a:p>
            <a:r>
              <a:rPr lang="en-US" altLang="en-US"/>
              <a:t>Trợ Lí Ảo Rose</a:t>
            </a:r>
          </a:p>
        </p:txBody>
      </p:sp>
      <p:sp>
        <p:nvSpPr>
          <p:cNvPr id="6" name="Slide Number Placeholder 5">
            <a:extLst>
              <a:ext uri="{FF2B5EF4-FFF2-40B4-BE49-F238E27FC236}">
                <a16:creationId xmlns:a16="http://schemas.microsoft.com/office/drawing/2014/main" id="{84F5E8C3-17F0-46FA-886D-5C81249AC998}"/>
              </a:ext>
            </a:extLst>
          </p:cNvPr>
          <p:cNvSpPr>
            <a:spLocks noGrp="1"/>
          </p:cNvSpPr>
          <p:nvPr>
            <p:ph type="sldNum" sz="quarter" idx="12"/>
          </p:nvPr>
        </p:nvSpPr>
        <p:spPr/>
        <p:txBody>
          <a:bodyPr/>
          <a:lstStyle/>
          <a:p>
            <a:fld id="{0F4F63AB-74FF-4D4D-9C96-7E67E70BF8FF}" type="slidenum">
              <a:rPr lang="en-US" altLang="en-US" smtClean="0"/>
              <a:pPr/>
              <a:t>16</a:t>
            </a:fld>
            <a:endParaRPr lang="en-US" altLang="en-US"/>
          </a:p>
        </p:txBody>
      </p:sp>
      <p:sp>
        <p:nvSpPr>
          <p:cNvPr id="9" name="Rectangle: Rounded Corners 8">
            <a:extLst>
              <a:ext uri="{FF2B5EF4-FFF2-40B4-BE49-F238E27FC236}">
                <a16:creationId xmlns:a16="http://schemas.microsoft.com/office/drawing/2014/main" id="{75729DC0-6172-47B4-80AA-9AE53B2E5A40}"/>
              </a:ext>
            </a:extLst>
          </p:cNvPr>
          <p:cNvSpPr/>
          <p:nvPr/>
        </p:nvSpPr>
        <p:spPr>
          <a:xfrm>
            <a:off x="2587283" y="1447800"/>
            <a:ext cx="35052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Times New Roman" panose="02020603050405020304" pitchFamily="18" charset="0"/>
                <a:cs typeface="Times New Roman" panose="02020603050405020304" pitchFamily="18" charset="0"/>
              </a:rPr>
              <a:t>Tạo giao diện với API</a:t>
            </a:r>
            <a:r>
              <a:rPr lang="en-US" sz="20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 dự đoán phản hồi)</a:t>
            </a:r>
          </a:p>
        </p:txBody>
      </p:sp>
      <p:sp>
        <p:nvSpPr>
          <p:cNvPr id="10" name="TextBox 9">
            <a:extLst>
              <a:ext uri="{FF2B5EF4-FFF2-40B4-BE49-F238E27FC236}">
                <a16:creationId xmlns:a16="http://schemas.microsoft.com/office/drawing/2014/main" id="{EF6849BC-D59A-4677-A77D-26D74210733A}"/>
              </a:ext>
            </a:extLst>
          </p:cNvPr>
          <p:cNvSpPr txBox="1"/>
          <p:nvPr/>
        </p:nvSpPr>
        <p:spPr>
          <a:xfrm>
            <a:off x="0" y="2092166"/>
            <a:ext cx="1600200" cy="3693319"/>
          </a:xfrm>
          <a:prstGeom prst="rect">
            <a:avLst/>
          </a:prstGeom>
          <a:noFill/>
        </p:spPr>
        <p:txBody>
          <a:bodyPr wrap="square" rtlCol="0">
            <a:spAutoFit/>
          </a:bodyPr>
          <a:lstStyle/>
          <a:p>
            <a:pPr marL="285750" indent="-285750">
              <a:buFont typeface="Wingdings" panose="05000000000000000000" pitchFamily="2" charset="2"/>
              <a:buChar char="§"/>
            </a:pPr>
            <a:r>
              <a:rPr lang="en-US" b="1">
                <a:latin typeface="Times New Roman" panose="02020603050405020304" pitchFamily="18" charset="0"/>
                <a:cs typeface="Times New Roman" panose="02020603050405020304" pitchFamily="18" charset="0"/>
              </a:rPr>
              <a:t>N</a:t>
            </a:r>
            <a:r>
              <a:rPr lang="en-US" b="1" i="0">
                <a:effectLst/>
                <a:latin typeface="Times New Roman" panose="02020603050405020304" pitchFamily="18" charset="0"/>
                <a:cs typeface="Times New Roman" panose="02020603050405020304" pitchFamily="18" charset="0"/>
              </a:rPr>
              <a:t>hập các gói cần thiết và tải các tệp pickle 'words.pkl' và 'class.pkl' mà chúng tôi đã tạo khi đào tạo mô hình của mình:</a:t>
            </a:r>
            <a:endParaRPr lang="en-US" b="1">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id="{584CAEA0-9485-4712-B3CC-BD7CE7D589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9300" y="2181389"/>
            <a:ext cx="6986823" cy="4014718"/>
          </a:xfrm>
          <a:prstGeom prst="rect">
            <a:avLst/>
          </a:prstGeom>
        </p:spPr>
      </p:pic>
      <p:sp>
        <p:nvSpPr>
          <p:cNvPr id="14" name="TextBox 13">
            <a:extLst>
              <a:ext uri="{FF2B5EF4-FFF2-40B4-BE49-F238E27FC236}">
                <a16:creationId xmlns:a16="http://schemas.microsoft.com/office/drawing/2014/main" id="{798C3397-9E19-4FA4-8F57-0E2570BF3F45}"/>
              </a:ext>
            </a:extLst>
          </p:cNvPr>
          <p:cNvSpPr txBox="1"/>
          <p:nvPr/>
        </p:nvSpPr>
        <p:spPr>
          <a:xfrm>
            <a:off x="2019300" y="2092166"/>
            <a:ext cx="1752600" cy="3970318"/>
          </a:xfrm>
          <a:prstGeom prst="rect">
            <a:avLst/>
          </a:prstGeom>
          <a:noFill/>
        </p:spPr>
        <p:txBody>
          <a:bodyPr wrap="square" rtlCol="0">
            <a:spAutoFit/>
          </a:bodyPr>
          <a:lstStyle/>
          <a:p>
            <a:pPr marL="285750" indent="-285750">
              <a:buFont typeface="Wingdings" panose="05000000000000000000" pitchFamily="2" charset="2"/>
              <a:buChar char="§"/>
            </a:pPr>
            <a:r>
              <a:rPr lang="en-US" b="1">
                <a:latin typeface="Times New Roman" panose="02020603050405020304" pitchFamily="18" charset="0"/>
                <a:cs typeface="Times New Roman" panose="02020603050405020304" pitchFamily="18" charset="0"/>
              </a:rPr>
              <a:t>C</a:t>
            </a:r>
            <a:r>
              <a:rPr lang="vi-VN" b="1" i="0">
                <a:effectLst/>
                <a:latin typeface="Times New Roman" panose="02020603050405020304" pitchFamily="18" charset="0"/>
                <a:cs typeface="Times New Roman" panose="02020603050405020304" pitchFamily="18" charset="0"/>
              </a:rPr>
              <a:t>ần cung cấp đầu vào theo cách giống như đã làm trong khi đào tạo. Vì vậy, </a:t>
            </a:r>
            <a:r>
              <a:rPr lang="en-US" b="1" i="0">
                <a:effectLst/>
                <a:latin typeface="Times New Roman" panose="02020603050405020304" pitchFamily="18" charset="0"/>
                <a:cs typeface="Times New Roman" panose="02020603050405020304" pitchFamily="18" charset="0"/>
              </a:rPr>
              <a:t>cần </a:t>
            </a:r>
            <a:r>
              <a:rPr lang="vi-VN" b="1" i="0">
                <a:effectLst/>
                <a:latin typeface="Times New Roman" panose="02020603050405020304" pitchFamily="18" charset="0"/>
                <a:cs typeface="Times New Roman" panose="02020603050405020304" pitchFamily="18" charset="0"/>
              </a:rPr>
              <a:t>tạo một số hàm sẽ thực hiện tiền xử lý văn bản và sau đó dự đoán lớp.</a:t>
            </a:r>
            <a:endParaRPr lang="en-US" b="1">
              <a:latin typeface="Times New Roman" panose="02020603050405020304" pitchFamily="18" charset="0"/>
              <a:cs typeface="Times New Roman" panose="02020603050405020304" pitchFamily="18" charset="0"/>
            </a:endParaRPr>
          </a:p>
        </p:txBody>
      </p:sp>
      <p:pic>
        <p:nvPicPr>
          <p:cNvPr id="16" name="Picture 15">
            <a:extLst>
              <a:ext uri="{FF2B5EF4-FFF2-40B4-BE49-F238E27FC236}">
                <a16:creationId xmlns:a16="http://schemas.microsoft.com/office/drawing/2014/main" id="{A944C663-E694-40AF-B486-6A4E97F8FE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4710" y="2253750"/>
            <a:ext cx="6947878" cy="3869995"/>
          </a:xfrm>
          <a:prstGeom prst="rect">
            <a:avLst/>
          </a:prstGeom>
        </p:spPr>
      </p:pic>
      <p:pic>
        <p:nvPicPr>
          <p:cNvPr id="18" name="Picture 17">
            <a:extLst>
              <a:ext uri="{FF2B5EF4-FFF2-40B4-BE49-F238E27FC236}">
                <a16:creationId xmlns:a16="http://schemas.microsoft.com/office/drawing/2014/main" id="{4FF4338E-9AF2-4236-9F9D-0DF1B5963E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4710" y="2400431"/>
            <a:ext cx="6972468" cy="3851301"/>
          </a:xfrm>
          <a:prstGeom prst="rect">
            <a:avLst/>
          </a:prstGeom>
        </p:spPr>
      </p:pic>
      <p:pic>
        <p:nvPicPr>
          <p:cNvPr id="20" name="Picture 19">
            <a:extLst>
              <a:ext uri="{FF2B5EF4-FFF2-40B4-BE49-F238E27FC236}">
                <a16:creationId xmlns:a16="http://schemas.microsoft.com/office/drawing/2014/main" id="{6F4B0ABA-65E0-4B0B-8BDA-F12273F463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19300" y="2468333"/>
            <a:ext cx="6894259" cy="3607589"/>
          </a:xfrm>
          <a:prstGeom prst="rect">
            <a:avLst/>
          </a:prstGeom>
        </p:spPr>
      </p:pic>
      <p:sp>
        <p:nvSpPr>
          <p:cNvPr id="23" name="TextBox 22">
            <a:extLst>
              <a:ext uri="{FF2B5EF4-FFF2-40B4-BE49-F238E27FC236}">
                <a16:creationId xmlns:a16="http://schemas.microsoft.com/office/drawing/2014/main" id="{D6E21D3E-A6AC-45A4-80F9-2A98257B04F5}"/>
              </a:ext>
            </a:extLst>
          </p:cNvPr>
          <p:cNvSpPr txBox="1"/>
          <p:nvPr/>
        </p:nvSpPr>
        <p:spPr>
          <a:xfrm>
            <a:off x="4137396" y="2194021"/>
            <a:ext cx="1470073" cy="3416320"/>
          </a:xfrm>
          <a:prstGeom prst="rect">
            <a:avLst/>
          </a:prstGeom>
          <a:noFill/>
        </p:spPr>
        <p:txBody>
          <a:bodyPr wrap="square">
            <a:spAutoFit/>
          </a:bodyPr>
          <a:lstStyle/>
          <a:p>
            <a:pPr marL="285750" indent="-285750">
              <a:buFont typeface="Wingdings" panose="05000000000000000000" pitchFamily="2" charset="2"/>
              <a:buChar char="§"/>
            </a:pPr>
            <a:r>
              <a:rPr lang="vi-VN" b="1" i="0">
                <a:effectLst/>
                <a:latin typeface="Times New Roman" panose="02020603050405020304" pitchFamily="18" charset="0"/>
                <a:cs typeface="Times New Roman" panose="02020603050405020304" pitchFamily="18" charset="0"/>
              </a:rPr>
              <a:t>Sau khi dự đoán lớp, chúng ta sẽ nhận được phản hồi ngẫu nhiên từ danh sách các ý định.</a:t>
            </a:r>
            <a:endParaRPr lang="en-US" b="1">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2E30F0EC-2474-421F-ABDC-5AA6D1089D68}"/>
              </a:ext>
            </a:extLst>
          </p:cNvPr>
          <p:cNvSpPr txBox="1"/>
          <p:nvPr/>
        </p:nvSpPr>
        <p:spPr>
          <a:xfrm>
            <a:off x="5901984" y="2141120"/>
            <a:ext cx="2251415" cy="4247317"/>
          </a:xfrm>
          <a:prstGeom prst="rect">
            <a:avLst/>
          </a:prstGeom>
          <a:noFill/>
        </p:spPr>
        <p:txBody>
          <a:bodyPr wrap="square" rtlCol="0">
            <a:spAutoFit/>
          </a:bodyPr>
          <a:lstStyle/>
          <a:p>
            <a:pPr marL="285750" indent="-285750">
              <a:buFont typeface="Wingdings" panose="05000000000000000000" pitchFamily="2" charset="2"/>
              <a:buChar char="§"/>
            </a:pPr>
            <a:r>
              <a:rPr lang="en-US" b="1">
                <a:latin typeface="Times New Roman" panose="02020603050405020304" pitchFamily="18" charset="0"/>
                <a:cs typeface="Times New Roman" panose="02020603050405020304" pitchFamily="18" charset="0"/>
              </a:rPr>
              <a:t>S</a:t>
            </a:r>
            <a:r>
              <a:rPr lang="vi-VN" b="1" i="0">
                <a:effectLst/>
                <a:latin typeface="Times New Roman" panose="02020603050405020304" pitchFamily="18" charset="0"/>
                <a:cs typeface="Times New Roman" panose="02020603050405020304" pitchFamily="18" charset="0"/>
              </a:rPr>
              <a:t>ử dụng thư viện Tkinter được cung cấp với hàng tấn thư viện hữu ích cho GUI. Chúng tôi sẽ lấy thông báo đầu vào từ người dùng và sau đó sử dụng các chức năng trợ giúp mà chúng tôi đã tạo để nhận phản hồi từ bot và hiển thị nó trên GUI</a:t>
            </a:r>
            <a:endParaRPr lang="en-US" b="1">
              <a:latin typeface="Times New Roman" panose="02020603050405020304" pitchFamily="18" charset="0"/>
              <a:cs typeface="Times New Roman" panose="02020603050405020304" pitchFamily="18" charset="0"/>
            </a:endParaRPr>
          </a:p>
        </p:txBody>
      </p:sp>
      <p:pic>
        <p:nvPicPr>
          <p:cNvPr id="26" name="Picture 25">
            <a:extLst>
              <a:ext uri="{FF2B5EF4-FFF2-40B4-BE49-F238E27FC236}">
                <a16:creationId xmlns:a16="http://schemas.microsoft.com/office/drawing/2014/main" id="{31B24ED5-0396-483A-9F16-A09EB73115D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44542" y="2372838"/>
            <a:ext cx="6869017" cy="4031113"/>
          </a:xfrm>
          <a:prstGeom prst="rect">
            <a:avLst/>
          </a:prstGeom>
        </p:spPr>
      </p:pic>
      <p:pic>
        <p:nvPicPr>
          <p:cNvPr id="28" name="Picture 27">
            <a:extLst>
              <a:ext uri="{FF2B5EF4-FFF2-40B4-BE49-F238E27FC236}">
                <a16:creationId xmlns:a16="http://schemas.microsoft.com/office/drawing/2014/main" id="{ADFE3F14-1673-4604-B5E8-7080096FCAD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048638" y="2291272"/>
            <a:ext cx="6790562" cy="4137434"/>
          </a:xfrm>
          <a:prstGeom prst="rect">
            <a:avLst/>
          </a:prstGeom>
        </p:spPr>
      </p:pic>
      <p:pic>
        <p:nvPicPr>
          <p:cNvPr id="30" name="Picture 29">
            <a:extLst>
              <a:ext uri="{FF2B5EF4-FFF2-40B4-BE49-F238E27FC236}">
                <a16:creationId xmlns:a16="http://schemas.microsoft.com/office/drawing/2014/main" id="{137CED2F-DFCB-4A34-81EE-514CD683146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055428" y="2395970"/>
            <a:ext cx="6783772" cy="3949821"/>
          </a:xfrm>
          <a:prstGeom prst="rect">
            <a:avLst/>
          </a:prstGeom>
        </p:spPr>
      </p:pic>
    </p:spTree>
    <p:extLst>
      <p:ext uri="{BB962C8B-B14F-4D97-AF65-F5344CB8AC3E}">
        <p14:creationId xmlns:p14="http://schemas.microsoft.com/office/powerpoint/2010/main" val="188500677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randombar(horizont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xit" presetSubtype="4" fill="hold" nodeType="clickEffect">
                                  <p:stCondLst>
                                    <p:cond delay="0"/>
                                  </p:stCondLst>
                                  <p:childTnLst>
                                    <p:anim calcmode="lin" valueType="num">
                                      <p:cBhvr additive="base">
                                        <p:cTn id="25" dur="500"/>
                                        <p:tgtEl>
                                          <p:spTgt spid="13"/>
                                        </p:tgtEl>
                                        <p:attrNameLst>
                                          <p:attrName>ppt_y</p:attrName>
                                        </p:attrNameLst>
                                      </p:cBhvr>
                                      <p:tavLst>
                                        <p:tav tm="0">
                                          <p:val>
                                            <p:strVal val="#ppt_y"/>
                                          </p:val>
                                        </p:tav>
                                        <p:tav tm="100000">
                                          <p:val>
                                            <p:strVal val="#ppt_y+#ppt_h*1.125000"/>
                                          </p:val>
                                        </p:tav>
                                      </p:tavLst>
                                    </p:anim>
                                    <p:animEffect transition="out" filter="wipe(down)">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randombar(horizontal)">
                                      <p:cBhvr>
                                        <p:cTn id="39" dur="500"/>
                                        <p:tgtEl>
                                          <p:spTgt spid="16"/>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xit" presetSubtype="4" fill="hold" nodeType="clickEffect">
                                  <p:stCondLst>
                                    <p:cond delay="0"/>
                                  </p:stCondLst>
                                  <p:childTnLst>
                                    <p:anim calcmode="lin" valueType="num">
                                      <p:cBhvr additive="base">
                                        <p:cTn id="43" dur="500"/>
                                        <p:tgtEl>
                                          <p:spTgt spid="16"/>
                                        </p:tgtEl>
                                        <p:attrNameLst>
                                          <p:attrName>ppt_y</p:attrName>
                                        </p:attrNameLst>
                                      </p:cBhvr>
                                      <p:tavLst>
                                        <p:tav tm="0">
                                          <p:val>
                                            <p:strVal val="#ppt_y"/>
                                          </p:val>
                                        </p:tav>
                                        <p:tav tm="100000">
                                          <p:val>
                                            <p:strVal val="#ppt_y+#ppt_h*1.125000"/>
                                          </p:val>
                                        </p:tav>
                                      </p:tavLst>
                                    </p:anim>
                                    <p:animEffect transition="out" filter="wipe(down)">
                                      <p:cBhvr>
                                        <p:cTn id="44" dur="500"/>
                                        <p:tgtEl>
                                          <p:spTgt spid="16"/>
                                        </p:tgtEl>
                                      </p:cBhvr>
                                    </p:animEffect>
                                    <p:set>
                                      <p:cBhvr>
                                        <p:cTn id="45" dur="1" fill="hold">
                                          <p:stCondLst>
                                            <p:cond delay="499"/>
                                          </p:stCondLst>
                                        </p:cTn>
                                        <p:tgtEl>
                                          <p:spTgt spid="16"/>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randombar(horizontal)">
                                      <p:cBhvr>
                                        <p:cTn id="50" dur="500"/>
                                        <p:tgtEl>
                                          <p:spTgt spid="18"/>
                                        </p:tgtEl>
                                      </p:cBhvr>
                                    </p:animEffect>
                                  </p:childTnLst>
                                </p:cTn>
                              </p:par>
                              <p:par>
                                <p:cTn id="51" presetID="12" presetClass="exit" presetSubtype="4" fill="hold" nodeType="withEffect">
                                  <p:stCondLst>
                                    <p:cond delay="0"/>
                                  </p:stCondLst>
                                  <p:childTnLst>
                                    <p:anim calcmode="lin" valueType="num">
                                      <p:cBhvr additive="base">
                                        <p:cTn id="52" dur="500"/>
                                        <p:tgtEl>
                                          <p:spTgt spid="18"/>
                                        </p:tgtEl>
                                        <p:attrNameLst>
                                          <p:attrName>ppt_y</p:attrName>
                                        </p:attrNameLst>
                                      </p:cBhvr>
                                      <p:tavLst>
                                        <p:tav tm="0">
                                          <p:val>
                                            <p:strVal val="#ppt_y"/>
                                          </p:val>
                                        </p:tav>
                                        <p:tav tm="100000">
                                          <p:val>
                                            <p:strVal val="#ppt_y+#ppt_h*1.125000"/>
                                          </p:val>
                                        </p:tav>
                                      </p:tavLst>
                                    </p:anim>
                                    <p:animEffect transition="out" filter="wipe(down)">
                                      <p:cBhvr>
                                        <p:cTn id="53" dur="500"/>
                                        <p:tgtEl>
                                          <p:spTgt spid="18"/>
                                        </p:tgtEl>
                                      </p:cBhvr>
                                    </p:animEffect>
                                    <p:set>
                                      <p:cBhvr>
                                        <p:cTn id="54" dur="1" fill="hold">
                                          <p:stCondLst>
                                            <p:cond delay="499"/>
                                          </p:stCondLst>
                                        </p:cTn>
                                        <p:tgtEl>
                                          <p:spTgt spid="1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1000"/>
                                        <p:tgtEl>
                                          <p:spTgt spid="23"/>
                                        </p:tgtEl>
                                      </p:cBhvr>
                                    </p:animEffect>
                                    <p:anim calcmode="lin" valueType="num">
                                      <p:cBhvr>
                                        <p:cTn id="60" dur="1000" fill="hold"/>
                                        <p:tgtEl>
                                          <p:spTgt spid="23"/>
                                        </p:tgtEl>
                                        <p:attrNameLst>
                                          <p:attrName>ppt_x</p:attrName>
                                        </p:attrNameLst>
                                      </p:cBhvr>
                                      <p:tavLst>
                                        <p:tav tm="0">
                                          <p:val>
                                            <p:strVal val="#ppt_x"/>
                                          </p:val>
                                        </p:tav>
                                        <p:tav tm="100000">
                                          <p:val>
                                            <p:strVal val="#ppt_x"/>
                                          </p:val>
                                        </p:tav>
                                      </p:tavLst>
                                    </p:anim>
                                    <p:anim calcmode="lin" valueType="num">
                                      <p:cBhvr>
                                        <p:cTn id="6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14" presetClass="entr" presetSubtype="10" fill="hold" nodeType="clickEffect">
                                  <p:stCondLst>
                                    <p:cond delay="0"/>
                                  </p:stCondLst>
                                  <p:childTnLst>
                                    <p:set>
                                      <p:cBhvr>
                                        <p:cTn id="65" dur="1" fill="hold">
                                          <p:stCondLst>
                                            <p:cond delay="0"/>
                                          </p:stCondLst>
                                        </p:cTn>
                                        <p:tgtEl>
                                          <p:spTgt spid="20"/>
                                        </p:tgtEl>
                                        <p:attrNameLst>
                                          <p:attrName>style.visibility</p:attrName>
                                        </p:attrNameLst>
                                      </p:cBhvr>
                                      <p:to>
                                        <p:strVal val="visible"/>
                                      </p:to>
                                    </p:set>
                                    <p:animEffect transition="in" filter="randombar(horizontal)">
                                      <p:cBhvr>
                                        <p:cTn id="66" dur="500"/>
                                        <p:tgtEl>
                                          <p:spTgt spid="20"/>
                                        </p:tgtEl>
                                      </p:cBhvr>
                                    </p:animEffect>
                                  </p:childTnLst>
                                </p:cTn>
                              </p:par>
                            </p:childTnLst>
                          </p:cTn>
                        </p:par>
                      </p:childTnLst>
                    </p:cTn>
                  </p:par>
                  <p:par>
                    <p:cTn id="67" fill="hold">
                      <p:stCondLst>
                        <p:cond delay="indefinite"/>
                      </p:stCondLst>
                      <p:childTnLst>
                        <p:par>
                          <p:cTn id="68" fill="hold">
                            <p:stCondLst>
                              <p:cond delay="0"/>
                            </p:stCondLst>
                            <p:childTnLst>
                              <p:par>
                                <p:cTn id="69" presetID="12" presetClass="exit" presetSubtype="4" fill="hold" nodeType="clickEffect">
                                  <p:stCondLst>
                                    <p:cond delay="0"/>
                                  </p:stCondLst>
                                  <p:childTnLst>
                                    <p:anim calcmode="lin" valueType="num">
                                      <p:cBhvr additive="base">
                                        <p:cTn id="70" dur="500"/>
                                        <p:tgtEl>
                                          <p:spTgt spid="20"/>
                                        </p:tgtEl>
                                        <p:attrNameLst>
                                          <p:attrName>ppt_y</p:attrName>
                                        </p:attrNameLst>
                                      </p:cBhvr>
                                      <p:tavLst>
                                        <p:tav tm="0">
                                          <p:val>
                                            <p:strVal val="#ppt_y"/>
                                          </p:val>
                                        </p:tav>
                                        <p:tav tm="100000">
                                          <p:val>
                                            <p:strVal val="#ppt_y+#ppt_h*1.125000"/>
                                          </p:val>
                                        </p:tav>
                                      </p:tavLst>
                                    </p:anim>
                                    <p:animEffect transition="out" filter="wipe(down)">
                                      <p:cBhvr>
                                        <p:cTn id="71" dur="500"/>
                                        <p:tgtEl>
                                          <p:spTgt spid="20"/>
                                        </p:tgtEl>
                                      </p:cBhvr>
                                    </p:animEffect>
                                    <p:set>
                                      <p:cBhvr>
                                        <p:cTn id="72" dur="1" fill="hold">
                                          <p:stCondLst>
                                            <p:cond delay="499"/>
                                          </p:stCondLst>
                                        </p:cTn>
                                        <p:tgtEl>
                                          <p:spTgt spid="20"/>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fade">
                                      <p:cBhvr>
                                        <p:cTn id="77" dur="1000"/>
                                        <p:tgtEl>
                                          <p:spTgt spid="24"/>
                                        </p:tgtEl>
                                      </p:cBhvr>
                                    </p:animEffect>
                                    <p:anim calcmode="lin" valueType="num">
                                      <p:cBhvr>
                                        <p:cTn id="78" dur="1000" fill="hold"/>
                                        <p:tgtEl>
                                          <p:spTgt spid="24"/>
                                        </p:tgtEl>
                                        <p:attrNameLst>
                                          <p:attrName>ppt_x</p:attrName>
                                        </p:attrNameLst>
                                      </p:cBhvr>
                                      <p:tavLst>
                                        <p:tav tm="0">
                                          <p:val>
                                            <p:strVal val="#ppt_x"/>
                                          </p:val>
                                        </p:tav>
                                        <p:tav tm="100000">
                                          <p:val>
                                            <p:strVal val="#ppt_x"/>
                                          </p:val>
                                        </p:tav>
                                      </p:tavLst>
                                    </p:anim>
                                    <p:anim calcmode="lin" valueType="num">
                                      <p:cBhvr>
                                        <p:cTn id="7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14" presetClass="entr" presetSubtype="10" fill="hold" nodeType="click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randombar(horizontal)">
                                      <p:cBhvr>
                                        <p:cTn id="84" dur="500"/>
                                        <p:tgtEl>
                                          <p:spTgt spid="26"/>
                                        </p:tgtEl>
                                      </p:cBhvr>
                                    </p:animEffect>
                                  </p:childTnLst>
                                </p:cTn>
                              </p:par>
                            </p:childTnLst>
                          </p:cTn>
                        </p:par>
                      </p:childTnLst>
                    </p:cTn>
                  </p:par>
                  <p:par>
                    <p:cTn id="85" fill="hold">
                      <p:stCondLst>
                        <p:cond delay="indefinite"/>
                      </p:stCondLst>
                      <p:childTnLst>
                        <p:par>
                          <p:cTn id="86" fill="hold">
                            <p:stCondLst>
                              <p:cond delay="0"/>
                            </p:stCondLst>
                            <p:childTnLst>
                              <p:par>
                                <p:cTn id="87" presetID="12" presetClass="exit" presetSubtype="4" fill="hold" nodeType="clickEffect">
                                  <p:stCondLst>
                                    <p:cond delay="0"/>
                                  </p:stCondLst>
                                  <p:childTnLst>
                                    <p:anim calcmode="lin" valueType="num">
                                      <p:cBhvr additive="base">
                                        <p:cTn id="88" dur="500"/>
                                        <p:tgtEl>
                                          <p:spTgt spid="26"/>
                                        </p:tgtEl>
                                        <p:attrNameLst>
                                          <p:attrName>ppt_y</p:attrName>
                                        </p:attrNameLst>
                                      </p:cBhvr>
                                      <p:tavLst>
                                        <p:tav tm="0">
                                          <p:val>
                                            <p:strVal val="#ppt_y"/>
                                          </p:val>
                                        </p:tav>
                                        <p:tav tm="100000">
                                          <p:val>
                                            <p:strVal val="#ppt_y+#ppt_h*1.125000"/>
                                          </p:val>
                                        </p:tav>
                                      </p:tavLst>
                                    </p:anim>
                                    <p:animEffect transition="out" filter="wipe(down)">
                                      <p:cBhvr>
                                        <p:cTn id="89" dur="500"/>
                                        <p:tgtEl>
                                          <p:spTgt spid="26"/>
                                        </p:tgtEl>
                                      </p:cBhvr>
                                    </p:animEffect>
                                    <p:set>
                                      <p:cBhvr>
                                        <p:cTn id="90" dur="1" fill="hold">
                                          <p:stCondLst>
                                            <p:cond delay="499"/>
                                          </p:stCondLst>
                                        </p:cTn>
                                        <p:tgtEl>
                                          <p:spTgt spid="26"/>
                                        </p:tgtEl>
                                        <p:attrNameLst>
                                          <p:attrName>style.visibility</p:attrName>
                                        </p:attrNameLst>
                                      </p:cBhvr>
                                      <p:to>
                                        <p:strVal val="hidden"/>
                                      </p:to>
                                    </p:set>
                                  </p:childTnLst>
                                </p:cTn>
                              </p:par>
                            </p:childTnLst>
                          </p:cTn>
                        </p:par>
                      </p:childTnLst>
                    </p:cTn>
                  </p:par>
                  <p:par>
                    <p:cTn id="91" fill="hold">
                      <p:stCondLst>
                        <p:cond delay="indefinite"/>
                      </p:stCondLst>
                      <p:childTnLst>
                        <p:par>
                          <p:cTn id="92" fill="hold">
                            <p:stCondLst>
                              <p:cond delay="0"/>
                            </p:stCondLst>
                            <p:childTnLst>
                              <p:par>
                                <p:cTn id="93" presetID="14" presetClass="entr" presetSubtype="10" fill="hold" nodeType="clickEffect">
                                  <p:stCondLst>
                                    <p:cond delay="0"/>
                                  </p:stCondLst>
                                  <p:childTnLst>
                                    <p:set>
                                      <p:cBhvr>
                                        <p:cTn id="94" dur="1" fill="hold">
                                          <p:stCondLst>
                                            <p:cond delay="0"/>
                                          </p:stCondLst>
                                        </p:cTn>
                                        <p:tgtEl>
                                          <p:spTgt spid="28"/>
                                        </p:tgtEl>
                                        <p:attrNameLst>
                                          <p:attrName>style.visibility</p:attrName>
                                        </p:attrNameLst>
                                      </p:cBhvr>
                                      <p:to>
                                        <p:strVal val="visible"/>
                                      </p:to>
                                    </p:set>
                                    <p:animEffect transition="in" filter="randombar(horizontal)">
                                      <p:cBhvr>
                                        <p:cTn id="95" dur="500"/>
                                        <p:tgtEl>
                                          <p:spTgt spid="28"/>
                                        </p:tgtEl>
                                      </p:cBhvr>
                                    </p:animEffect>
                                  </p:childTnLst>
                                </p:cTn>
                              </p:par>
                            </p:childTnLst>
                          </p:cTn>
                        </p:par>
                      </p:childTnLst>
                    </p:cTn>
                  </p:par>
                  <p:par>
                    <p:cTn id="96" fill="hold">
                      <p:stCondLst>
                        <p:cond delay="indefinite"/>
                      </p:stCondLst>
                      <p:childTnLst>
                        <p:par>
                          <p:cTn id="97" fill="hold">
                            <p:stCondLst>
                              <p:cond delay="0"/>
                            </p:stCondLst>
                            <p:childTnLst>
                              <p:par>
                                <p:cTn id="98" presetID="12" presetClass="exit" presetSubtype="4" fill="hold" nodeType="clickEffect">
                                  <p:stCondLst>
                                    <p:cond delay="0"/>
                                  </p:stCondLst>
                                  <p:childTnLst>
                                    <p:anim calcmode="lin" valueType="num">
                                      <p:cBhvr additive="base">
                                        <p:cTn id="99" dur="500"/>
                                        <p:tgtEl>
                                          <p:spTgt spid="28"/>
                                        </p:tgtEl>
                                        <p:attrNameLst>
                                          <p:attrName>ppt_y</p:attrName>
                                        </p:attrNameLst>
                                      </p:cBhvr>
                                      <p:tavLst>
                                        <p:tav tm="0">
                                          <p:val>
                                            <p:strVal val="#ppt_y"/>
                                          </p:val>
                                        </p:tav>
                                        <p:tav tm="100000">
                                          <p:val>
                                            <p:strVal val="#ppt_y+#ppt_h*1.125000"/>
                                          </p:val>
                                        </p:tav>
                                      </p:tavLst>
                                    </p:anim>
                                    <p:animEffect transition="out" filter="wipe(down)">
                                      <p:cBhvr>
                                        <p:cTn id="100" dur="500"/>
                                        <p:tgtEl>
                                          <p:spTgt spid="28"/>
                                        </p:tgtEl>
                                      </p:cBhvr>
                                    </p:animEffect>
                                    <p:set>
                                      <p:cBhvr>
                                        <p:cTn id="101" dur="1" fill="hold">
                                          <p:stCondLst>
                                            <p:cond delay="499"/>
                                          </p:stCondLst>
                                        </p:cTn>
                                        <p:tgtEl>
                                          <p:spTgt spid="28"/>
                                        </p:tgtEl>
                                        <p:attrNameLst>
                                          <p:attrName>style.visibility</p:attrName>
                                        </p:attrNameLst>
                                      </p:cBhvr>
                                      <p:to>
                                        <p:strVal val="hidden"/>
                                      </p:to>
                                    </p:set>
                                  </p:childTnLst>
                                </p:cTn>
                              </p:par>
                            </p:childTnLst>
                          </p:cTn>
                        </p:par>
                      </p:childTnLst>
                    </p:cTn>
                  </p:par>
                  <p:par>
                    <p:cTn id="102" fill="hold">
                      <p:stCondLst>
                        <p:cond delay="indefinite"/>
                      </p:stCondLst>
                      <p:childTnLst>
                        <p:par>
                          <p:cTn id="103" fill="hold">
                            <p:stCondLst>
                              <p:cond delay="0"/>
                            </p:stCondLst>
                            <p:childTnLst>
                              <p:par>
                                <p:cTn id="104" presetID="14" presetClass="entr" presetSubtype="10" fill="hold" nodeType="clickEffect">
                                  <p:stCondLst>
                                    <p:cond delay="0"/>
                                  </p:stCondLst>
                                  <p:childTnLst>
                                    <p:set>
                                      <p:cBhvr>
                                        <p:cTn id="105" dur="1" fill="hold">
                                          <p:stCondLst>
                                            <p:cond delay="0"/>
                                          </p:stCondLst>
                                        </p:cTn>
                                        <p:tgtEl>
                                          <p:spTgt spid="30"/>
                                        </p:tgtEl>
                                        <p:attrNameLst>
                                          <p:attrName>style.visibility</p:attrName>
                                        </p:attrNameLst>
                                      </p:cBhvr>
                                      <p:to>
                                        <p:strVal val="visible"/>
                                      </p:to>
                                    </p:set>
                                    <p:animEffect transition="in" filter="randombar(horizontal)">
                                      <p:cBhvr>
                                        <p:cTn id="106" dur="500"/>
                                        <p:tgtEl>
                                          <p:spTgt spid="30"/>
                                        </p:tgtEl>
                                      </p:cBhvr>
                                    </p:animEffect>
                                  </p:childTnLst>
                                </p:cTn>
                              </p:par>
                            </p:childTnLst>
                          </p:cTn>
                        </p:par>
                      </p:childTnLst>
                    </p:cTn>
                  </p:par>
                  <p:par>
                    <p:cTn id="107" fill="hold">
                      <p:stCondLst>
                        <p:cond delay="indefinite"/>
                      </p:stCondLst>
                      <p:childTnLst>
                        <p:par>
                          <p:cTn id="108" fill="hold">
                            <p:stCondLst>
                              <p:cond delay="0"/>
                            </p:stCondLst>
                            <p:childTnLst>
                              <p:par>
                                <p:cTn id="109" presetID="12" presetClass="exit" presetSubtype="4" fill="hold" nodeType="clickEffect">
                                  <p:stCondLst>
                                    <p:cond delay="0"/>
                                  </p:stCondLst>
                                  <p:childTnLst>
                                    <p:anim calcmode="lin" valueType="num">
                                      <p:cBhvr additive="base">
                                        <p:cTn id="110" dur="500"/>
                                        <p:tgtEl>
                                          <p:spTgt spid="30"/>
                                        </p:tgtEl>
                                        <p:attrNameLst>
                                          <p:attrName>ppt_y</p:attrName>
                                        </p:attrNameLst>
                                      </p:cBhvr>
                                      <p:tavLst>
                                        <p:tav tm="0">
                                          <p:val>
                                            <p:strVal val="#ppt_y"/>
                                          </p:val>
                                        </p:tav>
                                        <p:tav tm="100000">
                                          <p:val>
                                            <p:strVal val="#ppt_y+#ppt_h*1.125000"/>
                                          </p:val>
                                        </p:tav>
                                      </p:tavLst>
                                    </p:anim>
                                    <p:animEffect transition="out" filter="wipe(down)">
                                      <p:cBhvr>
                                        <p:cTn id="111" dur="500"/>
                                        <p:tgtEl>
                                          <p:spTgt spid="30"/>
                                        </p:tgtEl>
                                      </p:cBhvr>
                                    </p:animEffect>
                                    <p:set>
                                      <p:cBhvr>
                                        <p:cTn id="112"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4" grpId="0"/>
      <p:bldP spid="23" grpId="0"/>
      <p:bldP spid="2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53BBB-6EA2-48E0-8604-9B8F3CA24040}"/>
              </a:ext>
            </a:extLst>
          </p:cNvPr>
          <p:cNvSpPr>
            <a:spLocks noGrp="1"/>
          </p:cNvSpPr>
          <p:nvPr>
            <p:ph type="title"/>
          </p:nvPr>
        </p:nvSpPr>
        <p:spPr>
          <a:xfrm>
            <a:off x="1752600" y="838200"/>
            <a:ext cx="7086600" cy="388938"/>
          </a:xfrm>
        </p:spPr>
        <p:txBody>
          <a:bodyPr/>
          <a:lstStyle/>
          <a:p>
            <a:pPr marL="457200" indent="-457200">
              <a:buFont typeface="Wingdings" panose="05000000000000000000" pitchFamily="2" charset="2"/>
              <a:buChar char="v"/>
            </a:pPr>
            <a:r>
              <a:rPr lang="en-US" sz="3200" b="1">
                <a:solidFill>
                  <a:schemeClr val="tx1"/>
                </a:solidFill>
                <a:effectLst/>
                <a:latin typeface="Times New Roman" panose="02020603050405020304" pitchFamily="18" charset="0"/>
                <a:ea typeface="Calibri" panose="020F0502020204030204" pitchFamily="34" charset="0"/>
              </a:rPr>
              <a:t>PHƯƠNG PHÁP NGHIÊN CỨU</a:t>
            </a:r>
            <a:endParaRPr lang="en-US"/>
          </a:p>
        </p:txBody>
      </p:sp>
      <p:sp>
        <p:nvSpPr>
          <p:cNvPr id="4" name="Date Placeholder 3">
            <a:extLst>
              <a:ext uri="{FF2B5EF4-FFF2-40B4-BE49-F238E27FC236}">
                <a16:creationId xmlns:a16="http://schemas.microsoft.com/office/drawing/2014/main" id="{17450EAC-668B-4FF3-9893-7E22D8ACE21F}"/>
              </a:ext>
            </a:extLst>
          </p:cNvPr>
          <p:cNvSpPr>
            <a:spLocks noGrp="1"/>
          </p:cNvSpPr>
          <p:nvPr>
            <p:ph type="dt" sz="half" idx="10"/>
          </p:nvPr>
        </p:nvSpPr>
        <p:spPr/>
        <p:txBody>
          <a:bodyPr/>
          <a:lstStyle/>
          <a:p>
            <a:fld id="{48C01D3E-6E63-4FAB-9421-CB6D902F6AB5}" type="datetime1">
              <a:rPr lang="vi-VN" altLang="en-US" smtClean="0"/>
              <a:t>28/05/2021</a:t>
            </a:fld>
            <a:endParaRPr lang="en-US" altLang="en-US"/>
          </a:p>
        </p:txBody>
      </p:sp>
      <p:sp>
        <p:nvSpPr>
          <p:cNvPr id="5" name="Footer Placeholder 4">
            <a:extLst>
              <a:ext uri="{FF2B5EF4-FFF2-40B4-BE49-F238E27FC236}">
                <a16:creationId xmlns:a16="http://schemas.microsoft.com/office/drawing/2014/main" id="{5A7F8C08-8727-4B13-9D9F-9CECA8E3EAAD}"/>
              </a:ext>
            </a:extLst>
          </p:cNvPr>
          <p:cNvSpPr>
            <a:spLocks noGrp="1"/>
          </p:cNvSpPr>
          <p:nvPr>
            <p:ph type="ftr" sz="quarter" idx="11"/>
          </p:nvPr>
        </p:nvSpPr>
        <p:spPr/>
        <p:txBody>
          <a:bodyPr/>
          <a:lstStyle/>
          <a:p>
            <a:r>
              <a:rPr lang="en-US" altLang="en-US"/>
              <a:t>Trợ Lí Ảo Rose</a:t>
            </a:r>
          </a:p>
        </p:txBody>
      </p:sp>
      <p:sp>
        <p:nvSpPr>
          <p:cNvPr id="6" name="Slide Number Placeholder 5">
            <a:extLst>
              <a:ext uri="{FF2B5EF4-FFF2-40B4-BE49-F238E27FC236}">
                <a16:creationId xmlns:a16="http://schemas.microsoft.com/office/drawing/2014/main" id="{EFD8B537-9B70-43BB-8373-EFD1D2425364}"/>
              </a:ext>
            </a:extLst>
          </p:cNvPr>
          <p:cNvSpPr>
            <a:spLocks noGrp="1"/>
          </p:cNvSpPr>
          <p:nvPr>
            <p:ph type="sldNum" sz="quarter" idx="12"/>
          </p:nvPr>
        </p:nvSpPr>
        <p:spPr/>
        <p:txBody>
          <a:bodyPr/>
          <a:lstStyle/>
          <a:p>
            <a:fld id="{0F4F63AB-74FF-4D4D-9C96-7E67E70BF8FF}" type="slidenum">
              <a:rPr lang="en-US" altLang="en-US" smtClean="0"/>
              <a:pPr/>
              <a:t>17</a:t>
            </a:fld>
            <a:endParaRPr lang="en-US" altLang="en-US"/>
          </a:p>
        </p:txBody>
      </p:sp>
      <p:sp>
        <p:nvSpPr>
          <p:cNvPr id="8" name="Rectangle: Rounded Corners 7">
            <a:extLst>
              <a:ext uri="{FF2B5EF4-FFF2-40B4-BE49-F238E27FC236}">
                <a16:creationId xmlns:a16="http://schemas.microsoft.com/office/drawing/2014/main" id="{E1DF504D-8523-42AC-A9B1-6C5E1637101D}"/>
              </a:ext>
            </a:extLst>
          </p:cNvPr>
          <p:cNvSpPr/>
          <p:nvPr/>
        </p:nvSpPr>
        <p:spPr>
          <a:xfrm>
            <a:off x="2587283" y="1447800"/>
            <a:ext cx="35052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Times New Roman" panose="02020603050405020304" pitchFamily="18" charset="0"/>
                <a:cs typeface="Times New Roman" panose="02020603050405020304" pitchFamily="18" charset="0"/>
              </a:rPr>
              <a:t>Tập dữ liệu</a:t>
            </a:r>
            <a:endParaRPr lang="en-US" sz="20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0" name="Picture 9">
            <a:extLst>
              <a:ext uri="{FF2B5EF4-FFF2-40B4-BE49-F238E27FC236}">
                <a16:creationId xmlns:a16="http://schemas.microsoft.com/office/drawing/2014/main" id="{05574B3D-0E35-4A7A-B08A-A1F9A5695C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51" y="2037472"/>
            <a:ext cx="9133449" cy="4188704"/>
          </a:xfrm>
          <a:prstGeom prst="rect">
            <a:avLst/>
          </a:prstGeom>
        </p:spPr>
      </p:pic>
    </p:spTree>
    <p:extLst>
      <p:ext uri="{BB962C8B-B14F-4D97-AF65-F5344CB8AC3E}">
        <p14:creationId xmlns:p14="http://schemas.microsoft.com/office/powerpoint/2010/main" val="1532144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5C717-B387-4738-8213-6E3D6C337ED7}"/>
              </a:ext>
            </a:extLst>
          </p:cNvPr>
          <p:cNvSpPr>
            <a:spLocks noGrp="1"/>
          </p:cNvSpPr>
          <p:nvPr>
            <p:ph type="title"/>
          </p:nvPr>
        </p:nvSpPr>
        <p:spPr>
          <a:xfrm>
            <a:off x="1752600" y="914400"/>
            <a:ext cx="7086600" cy="312738"/>
          </a:xfrm>
        </p:spPr>
        <p:txBody>
          <a:bodyPr/>
          <a:lstStyle/>
          <a:p>
            <a:pPr marL="457200" indent="-457200">
              <a:buFont typeface="Wingdings" panose="05000000000000000000" pitchFamily="2" charset="2"/>
              <a:buChar char="v"/>
            </a:pPr>
            <a:r>
              <a:rPr lang="en-US" sz="3200" b="1">
                <a:solidFill>
                  <a:schemeClr val="tx1"/>
                </a:solidFill>
                <a:effectLst/>
                <a:latin typeface="Times New Roman" panose="02020603050405020304" pitchFamily="18" charset="0"/>
                <a:ea typeface="Calibri" panose="020F0502020204030204" pitchFamily="34" charset="0"/>
              </a:rPr>
              <a:t>PHƯƠNG PHÁP NGHIÊN CỨU</a:t>
            </a:r>
            <a:endParaRPr lang="en-US"/>
          </a:p>
        </p:txBody>
      </p:sp>
      <p:sp>
        <p:nvSpPr>
          <p:cNvPr id="4" name="Date Placeholder 3">
            <a:extLst>
              <a:ext uri="{FF2B5EF4-FFF2-40B4-BE49-F238E27FC236}">
                <a16:creationId xmlns:a16="http://schemas.microsoft.com/office/drawing/2014/main" id="{0D2F6D0D-F6A1-4849-99BB-D07A06285E19}"/>
              </a:ext>
            </a:extLst>
          </p:cNvPr>
          <p:cNvSpPr>
            <a:spLocks noGrp="1"/>
          </p:cNvSpPr>
          <p:nvPr>
            <p:ph type="dt" sz="half" idx="10"/>
          </p:nvPr>
        </p:nvSpPr>
        <p:spPr/>
        <p:txBody>
          <a:bodyPr/>
          <a:lstStyle/>
          <a:p>
            <a:fld id="{48C01D3E-6E63-4FAB-9421-CB6D902F6AB5}" type="datetime1">
              <a:rPr lang="vi-VN" altLang="en-US" smtClean="0"/>
              <a:t>28/05/2021</a:t>
            </a:fld>
            <a:endParaRPr lang="en-US" altLang="en-US"/>
          </a:p>
        </p:txBody>
      </p:sp>
      <p:sp>
        <p:nvSpPr>
          <p:cNvPr id="5" name="Footer Placeholder 4">
            <a:extLst>
              <a:ext uri="{FF2B5EF4-FFF2-40B4-BE49-F238E27FC236}">
                <a16:creationId xmlns:a16="http://schemas.microsoft.com/office/drawing/2014/main" id="{F6AE13D4-C81F-4E60-84FA-C4F1018F67A9}"/>
              </a:ext>
            </a:extLst>
          </p:cNvPr>
          <p:cNvSpPr>
            <a:spLocks noGrp="1"/>
          </p:cNvSpPr>
          <p:nvPr>
            <p:ph type="ftr" sz="quarter" idx="11"/>
          </p:nvPr>
        </p:nvSpPr>
        <p:spPr/>
        <p:txBody>
          <a:bodyPr/>
          <a:lstStyle/>
          <a:p>
            <a:r>
              <a:rPr lang="en-US" altLang="en-US"/>
              <a:t>Trợ Lí Ảo Rose</a:t>
            </a:r>
          </a:p>
        </p:txBody>
      </p:sp>
      <p:sp>
        <p:nvSpPr>
          <p:cNvPr id="6" name="Slide Number Placeholder 5">
            <a:extLst>
              <a:ext uri="{FF2B5EF4-FFF2-40B4-BE49-F238E27FC236}">
                <a16:creationId xmlns:a16="http://schemas.microsoft.com/office/drawing/2014/main" id="{7CF55C43-21B9-40F4-89B7-24ACF57F1220}"/>
              </a:ext>
            </a:extLst>
          </p:cNvPr>
          <p:cNvSpPr>
            <a:spLocks noGrp="1"/>
          </p:cNvSpPr>
          <p:nvPr>
            <p:ph type="sldNum" sz="quarter" idx="12"/>
          </p:nvPr>
        </p:nvSpPr>
        <p:spPr/>
        <p:txBody>
          <a:bodyPr/>
          <a:lstStyle/>
          <a:p>
            <a:fld id="{0F4F63AB-74FF-4D4D-9C96-7E67E70BF8FF}" type="slidenum">
              <a:rPr lang="en-US" altLang="en-US" smtClean="0"/>
              <a:pPr/>
              <a:t>18</a:t>
            </a:fld>
            <a:endParaRPr lang="en-US" altLang="en-US"/>
          </a:p>
        </p:txBody>
      </p:sp>
      <p:sp>
        <p:nvSpPr>
          <p:cNvPr id="8" name="Rectangle: Rounded Corners 7">
            <a:extLst>
              <a:ext uri="{FF2B5EF4-FFF2-40B4-BE49-F238E27FC236}">
                <a16:creationId xmlns:a16="http://schemas.microsoft.com/office/drawing/2014/main" id="{53AABCDE-D3BA-41D7-84B1-E219E3C0C004}"/>
              </a:ext>
            </a:extLst>
          </p:cNvPr>
          <p:cNvSpPr/>
          <p:nvPr/>
        </p:nvSpPr>
        <p:spPr>
          <a:xfrm>
            <a:off x="2587283" y="1447800"/>
            <a:ext cx="3505200" cy="609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latin typeface="Times New Roman" panose="02020603050405020304" pitchFamily="18" charset="0"/>
                <a:cs typeface="Times New Roman" panose="02020603050405020304" pitchFamily="18" charset="0"/>
              </a:rPr>
              <a:t>Giao Diện</a:t>
            </a:r>
            <a:endParaRPr lang="en-US" sz="2000" b="1">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7D989C5F-7328-4C19-97B2-7B0F56BBCCF1}"/>
              </a:ext>
            </a:extLst>
          </p:cNvPr>
          <p:cNvSpPr txBox="1"/>
          <p:nvPr/>
        </p:nvSpPr>
        <p:spPr>
          <a:xfrm>
            <a:off x="5862" y="2619365"/>
            <a:ext cx="1600200" cy="3416320"/>
          </a:xfrm>
          <a:prstGeom prst="rect">
            <a:avLst/>
          </a:prstGeom>
          <a:noFill/>
        </p:spPr>
        <p:txBody>
          <a:bodyPr wrap="square" rtlCol="0">
            <a:spAutoFit/>
          </a:bodyPr>
          <a:lstStyle/>
          <a:p>
            <a:r>
              <a:rPr lang="en-US" sz="1800" b="1">
                <a:effectLst/>
                <a:latin typeface="Times New Roman" panose="02020603050405020304" pitchFamily="18" charset="0"/>
                <a:ea typeface="Calibri" panose="020F0502020204030204" pitchFamily="34" charset="0"/>
              </a:rPr>
              <a:t>Sau khi thiết kế giao diện thành công thì Rose đã được tạo ra với màn hình tương tác bắt mắt và thu hút người dùng. Chúng ta có được kết quả như sau</a:t>
            </a:r>
            <a:endParaRPr lang="en-US" b="1"/>
          </a:p>
        </p:txBody>
      </p:sp>
      <p:sp>
        <p:nvSpPr>
          <p:cNvPr id="12" name="Arrow: Right 11">
            <a:extLst>
              <a:ext uri="{FF2B5EF4-FFF2-40B4-BE49-F238E27FC236}">
                <a16:creationId xmlns:a16="http://schemas.microsoft.com/office/drawing/2014/main" id="{4AE61DF0-E899-44BE-8E90-1955A5041D5E}"/>
              </a:ext>
            </a:extLst>
          </p:cNvPr>
          <p:cNvSpPr/>
          <p:nvPr/>
        </p:nvSpPr>
        <p:spPr>
          <a:xfrm>
            <a:off x="1606062" y="4327525"/>
            <a:ext cx="679938" cy="4730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F03E45DD-E5CC-4332-A244-2776C04761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8924" y="2235415"/>
            <a:ext cx="5909276" cy="3800270"/>
          </a:xfrm>
          <a:prstGeom prst="rect">
            <a:avLst/>
          </a:prstGeom>
        </p:spPr>
      </p:pic>
    </p:spTree>
    <p:extLst>
      <p:ext uri="{BB962C8B-B14F-4D97-AF65-F5344CB8AC3E}">
        <p14:creationId xmlns:p14="http://schemas.microsoft.com/office/powerpoint/2010/main" val="236589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fade">
                                      <p:cBhvr>
                                        <p:cTn id="14" dur="1000"/>
                                        <p:tgtEl>
                                          <p:spTgt spid="9">
                                            <p:txEl>
                                              <p:pRg st="0" end="0"/>
                                            </p:txEl>
                                          </p:spTgt>
                                        </p:tgtEl>
                                      </p:cBhvr>
                                    </p:animEffect>
                                    <p:anim calcmode="lin" valueType="num">
                                      <p:cBhvr>
                                        <p:cTn id="15"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1000"/>
                                        <p:tgtEl>
                                          <p:spTgt spid="12"/>
                                        </p:tgtEl>
                                      </p:cBhvr>
                                    </p:animEffect>
                                    <p:anim calcmode="lin" valueType="num">
                                      <p:cBhvr>
                                        <p:cTn id="22" dur="1000" fill="hold"/>
                                        <p:tgtEl>
                                          <p:spTgt spid="12"/>
                                        </p:tgtEl>
                                        <p:attrNameLst>
                                          <p:attrName>ppt_x</p:attrName>
                                        </p:attrNameLst>
                                      </p:cBhvr>
                                      <p:tavLst>
                                        <p:tav tm="0">
                                          <p:val>
                                            <p:strVal val="#ppt_x"/>
                                          </p:val>
                                        </p:tav>
                                        <p:tav tm="100000">
                                          <p:val>
                                            <p:strVal val="#ppt_x"/>
                                          </p:val>
                                        </p:tav>
                                      </p:tavLst>
                                    </p:anim>
                                    <p:anim calcmode="lin" valueType="num">
                                      <p:cBhvr>
                                        <p:cTn id="2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1000" fill="hold"/>
                                        <p:tgtEl>
                                          <p:spTgt spid="18"/>
                                        </p:tgtEl>
                                        <p:attrNameLst>
                                          <p:attrName>ppt_w</p:attrName>
                                        </p:attrNameLst>
                                      </p:cBhvr>
                                      <p:tavLst>
                                        <p:tav tm="0">
                                          <p:val>
                                            <p:fltVal val="0"/>
                                          </p:val>
                                        </p:tav>
                                        <p:tav tm="100000">
                                          <p:val>
                                            <p:strVal val="#ppt_w"/>
                                          </p:val>
                                        </p:tav>
                                      </p:tavLst>
                                    </p:anim>
                                    <p:anim calcmode="lin" valueType="num">
                                      <p:cBhvr>
                                        <p:cTn id="29" dur="1000" fill="hold"/>
                                        <p:tgtEl>
                                          <p:spTgt spid="18"/>
                                        </p:tgtEl>
                                        <p:attrNameLst>
                                          <p:attrName>ppt_h</p:attrName>
                                        </p:attrNameLst>
                                      </p:cBhvr>
                                      <p:tavLst>
                                        <p:tav tm="0">
                                          <p:val>
                                            <p:fltVal val="0"/>
                                          </p:val>
                                        </p:tav>
                                        <p:tav tm="100000">
                                          <p:val>
                                            <p:strVal val="#ppt_h"/>
                                          </p:val>
                                        </p:tav>
                                      </p:tavLst>
                                    </p:anim>
                                    <p:anim calcmode="lin" valueType="num">
                                      <p:cBhvr>
                                        <p:cTn id="30" dur="1000" fill="hold"/>
                                        <p:tgtEl>
                                          <p:spTgt spid="18"/>
                                        </p:tgtEl>
                                        <p:attrNameLst>
                                          <p:attrName>style.rotation</p:attrName>
                                        </p:attrNameLst>
                                      </p:cBhvr>
                                      <p:tavLst>
                                        <p:tav tm="0">
                                          <p:val>
                                            <p:fltVal val="90"/>
                                          </p:val>
                                        </p:tav>
                                        <p:tav tm="100000">
                                          <p:val>
                                            <p:fltVal val="0"/>
                                          </p:val>
                                        </p:tav>
                                      </p:tavLst>
                                    </p:anim>
                                    <p:animEffect transition="in" filter="fade">
                                      <p:cBhvr>
                                        <p:cTn id="3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52B43-12F6-400E-9159-8C7A972C1D72}"/>
              </a:ext>
            </a:extLst>
          </p:cNvPr>
          <p:cNvSpPr>
            <a:spLocks noGrp="1"/>
          </p:cNvSpPr>
          <p:nvPr>
            <p:ph type="title"/>
          </p:nvPr>
        </p:nvSpPr>
        <p:spPr>
          <a:xfrm>
            <a:off x="1752600" y="673100"/>
            <a:ext cx="7086600" cy="554038"/>
          </a:xfrm>
        </p:spPr>
        <p:txBody>
          <a:bodyPr/>
          <a:lstStyle/>
          <a:p>
            <a:pPr marL="457200" indent="-457200">
              <a:buFont typeface="Wingdings" panose="05000000000000000000" pitchFamily="2" charset="2"/>
              <a:buChar char="v"/>
            </a:pPr>
            <a:r>
              <a:rPr lang="en-US">
                <a:solidFill>
                  <a:schemeClr val="tx1"/>
                </a:solidFill>
                <a:latin typeface="Times New Roman" panose="02020603050405020304" pitchFamily="18" charset="0"/>
                <a:cs typeface="Times New Roman" panose="02020603050405020304" pitchFamily="18" charset="0"/>
              </a:rPr>
              <a:t>KẾT QUẢ &amp; THẢO LUẬN</a:t>
            </a:r>
          </a:p>
        </p:txBody>
      </p:sp>
      <p:sp>
        <p:nvSpPr>
          <p:cNvPr id="4" name="Date Placeholder 3">
            <a:extLst>
              <a:ext uri="{FF2B5EF4-FFF2-40B4-BE49-F238E27FC236}">
                <a16:creationId xmlns:a16="http://schemas.microsoft.com/office/drawing/2014/main" id="{7D9CFA39-8D37-4763-9429-F2C1B46C5EA2}"/>
              </a:ext>
            </a:extLst>
          </p:cNvPr>
          <p:cNvSpPr>
            <a:spLocks noGrp="1"/>
          </p:cNvSpPr>
          <p:nvPr>
            <p:ph type="dt" sz="half" idx="10"/>
          </p:nvPr>
        </p:nvSpPr>
        <p:spPr/>
        <p:txBody>
          <a:bodyPr/>
          <a:lstStyle/>
          <a:p>
            <a:fld id="{48C01D3E-6E63-4FAB-9421-CB6D902F6AB5}" type="datetime1">
              <a:rPr lang="vi-VN" altLang="en-US" smtClean="0"/>
              <a:t>28/05/2021</a:t>
            </a:fld>
            <a:endParaRPr lang="en-US" altLang="en-US"/>
          </a:p>
        </p:txBody>
      </p:sp>
      <p:sp>
        <p:nvSpPr>
          <p:cNvPr id="5" name="Footer Placeholder 4">
            <a:extLst>
              <a:ext uri="{FF2B5EF4-FFF2-40B4-BE49-F238E27FC236}">
                <a16:creationId xmlns:a16="http://schemas.microsoft.com/office/drawing/2014/main" id="{79277B85-828E-42ED-AD5E-836EF5BBCFC6}"/>
              </a:ext>
            </a:extLst>
          </p:cNvPr>
          <p:cNvSpPr>
            <a:spLocks noGrp="1"/>
          </p:cNvSpPr>
          <p:nvPr>
            <p:ph type="ftr" sz="quarter" idx="11"/>
          </p:nvPr>
        </p:nvSpPr>
        <p:spPr/>
        <p:txBody>
          <a:bodyPr/>
          <a:lstStyle/>
          <a:p>
            <a:r>
              <a:rPr lang="en-US" altLang="en-US"/>
              <a:t>Trợ Lí Ảo Rose</a:t>
            </a:r>
          </a:p>
        </p:txBody>
      </p:sp>
      <p:sp>
        <p:nvSpPr>
          <p:cNvPr id="6" name="Slide Number Placeholder 5">
            <a:extLst>
              <a:ext uri="{FF2B5EF4-FFF2-40B4-BE49-F238E27FC236}">
                <a16:creationId xmlns:a16="http://schemas.microsoft.com/office/drawing/2014/main" id="{16CE3495-F145-45B5-9274-DF25E3FA2757}"/>
              </a:ext>
            </a:extLst>
          </p:cNvPr>
          <p:cNvSpPr>
            <a:spLocks noGrp="1"/>
          </p:cNvSpPr>
          <p:nvPr>
            <p:ph type="sldNum" sz="quarter" idx="12"/>
          </p:nvPr>
        </p:nvSpPr>
        <p:spPr/>
        <p:txBody>
          <a:bodyPr/>
          <a:lstStyle/>
          <a:p>
            <a:fld id="{0F4F63AB-74FF-4D4D-9C96-7E67E70BF8FF}" type="slidenum">
              <a:rPr lang="en-US" altLang="en-US" smtClean="0"/>
              <a:pPr/>
              <a:t>19</a:t>
            </a:fld>
            <a:endParaRPr lang="en-US" altLang="en-US"/>
          </a:p>
        </p:txBody>
      </p:sp>
      <p:sp>
        <p:nvSpPr>
          <p:cNvPr id="7" name="Rectangle: Rounded Corners 6">
            <a:extLst>
              <a:ext uri="{FF2B5EF4-FFF2-40B4-BE49-F238E27FC236}">
                <a16:creationId xmlns:a16="http://schemas.microsoft.com/office/drawing/2014/main" id="{DC727420-127B-4A53-941D-EDE0DD9B568E}"/>
              </a:ext>
            </a:extLst>
          </p:cNvPr>
          <p:cNvSpPr/>
          <p:nvPr/>
        </p:nvSpPr>
        <p:spPr>
          <a:xfrm>
            <a:off x="-21102" y="1752599"/>
            <a:ext cx="3886200" cy="6096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Times New Roman" panose="02020603050405020304" pitchFamily="18" charset="0"/>
                <a:cs typeface="Times New Roman" panose="02020603050405020304" pitchFamily="18" charset="0"/>
              </a:rPr>
              <a:t>Mức hoạt động hiệu quả của Rose</a:t>
            </a:r>
          </a:p>
        </p:txBody>
      </p:sp>
      <p:pic>
        <p:nvPicPr>
          <p:cNvPr id="9" name="Picture 8">
            <a:extLst>
              <a:ext uri="{FF2B5EF4-FFF2-40B4-BE49-F238E27FC236}">
                <a16:creationId xmlns:a16="http://schemas.microsoft.com/office/drawing/2014/main" id="{F6557E1A-7778-49C3-8B0B-0F466439B7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997" y="2556450"/>
            <a:ext cx="3776003" cy="3900926"/>
          </a:xfrm>
          <a:prstGeom prst="rect">
            <a:avLst/>
          </a:prstGeom>
        </p:spPr>
      </p:pic>
      <p:sp>
        <p:nvSpPr>
          <p:cNvPr id="10" name="Rectangle: Rounded Corners 9">
            <a:extLst>
              <a:ext uri="{FF2B5EF4-FFF2-40B4-BE49-F238E27FC236}">
                <a16:creationId xmlns:a16="http://schemas.microsoft.com/office/drawing/2014/main" id="{5A8696BC-3B49-4BBB-8BA6-F98DD4614B11}"/>
              </a:ext>
            </a:extLst>
          </p:cNvPr>
          <p:cNvSpPr/>
          <p:nvPr/>
        </p:nvSpPr>
        <p:spPr>
          <a:xfrm>
            <a:off x="5105400" y="1752600"/>
            <a:ext cx="3886200" cy="554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Times New Roman" panose="02020603050405020304" pitchFamily="18" charset="0"/>
                <a:cs typeface="Times New Roman" panose="02020603050405020304" pitchFamily="18" charset="0"/>
              </a:rPr>
              <a:t>Kiểm tra phạm vi hiệu quả của Rose</a:t>
            </a:r>
          </a:p>
        </p:txBody>
      </p:sp>
      <p:sp>
        <p:nvSpPr>
          <p:cNvPr id="11" name="Arrow: Curved Left 10">
            <a:extLst>
              <a:ext uri="{FF2B5EF4-FFF2-40B4-BE49-F238E27FC236}">
                <a16:creationId xmlns:a16="http://schemas.microsoft.com/office/drawing/2014/main" id="{3DA5EB1B-CA1E-4050-B551-4648F485DE3A}"/>
              </a:ext>
            </a:extLst>
          </p:cNvPr>
          <p:cNvSpPr/>
          <p:nvPr/>
        </p:nvSpPr>
        <p:spPr>
          <a:xfrm>
            <a:off x="3886200" y="2057400"/>
            <a:ext cx="685800" cy="22098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232EA98C-B8B2-4E53-B40B-F80629ED3F17}"/>
              </a:ext>
            </a:extLst>
          </p:cNvPr>
          <p:cNvSpPr txBox="1"/>
          <p:nvPr/>
        </p:nvSpPr>
        <p:spPr>
          <a:xfrm>
            <a:off x="4839287" y="2367682"/>
            <a:ext cx="4157002" cy="4524315"/>
          </a:xfrm>
          <a:prstGeom prst="rect">
            <a:avLst/>
          </a:prstGeom>
          <a:noFill/>
        </p:spPr>
        <p:txBody>
          <a:bodyPr wrap="square" rtlCol="0">
            <a:spAutoFit/>
          </a:bodyPr>
          <a:lstStyle/>
          <a:p>
            <a:r>
              <a:rPr lang="en-US" sz="1800">
                <a:effectLst/>
                <a:latin typeface="Times New Roman" panose="02020603050405020304" pitchFamily="18" charset="0"/>
                <a:ea typeface="Calibri" panose="020F0502020204030204" pitchFamily="34" charset="0"/>
                <a:cs typeface="Times New Roman" panose="02020603050405020304" pitchFamily="18" charset="0"/>
              </a:rPr>
              <a:t>Để kiểm tra phạm vi ứng dụng của Rose thì căn cứ vào kết quả các buổi thử nghiệm trên nhiều người dùng thì đã chứng minh rằng việc nghiên cứu Rose lần này là một bước đi chính xác. Tuy nhiên, do chỉ là vài buổi thử nghiệm trên vài người dùng, nên độ tin cậy chưa được cao. Tốt nhất, thì việc nghiên cứu này phải được thử nghiệm bởi nhiều người dùng trên nhiều nền tảng công nghệ khác nhau để có nhiều cơ sở tin cậy để việc nghiên cứu có thể được xây dựng thêm. Bên cạnh đó, việc tăng phạm vi khu vực thử nghiệm rộng hơn hiện tại cũng sẽ cho ra kết qủa mức độ hiệu quả mà Rose mang lại.</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p:txBody>
      </p:sp>
      <p:sp>
        <p:nvSpPr>
          <p:cNvPr id="13" name="Arrow: Curved Left 12">
            <a:extLst>
              <a:ext uri="{FF2B5EF4-FFF2-40B4-BE49-F238E27FC236}">
                <a16:creationId xmlns:a16="http://schemas.microsoft.com/office/drawing/2014/main" id="{6C387150-345D-4748-ADC9-C057E7041053}"/>
              </a:ext>
            </a:extLst>
          </p:cNvPr>
          <p:cNvSpPr/>
          <p:nvPr/>
        </p:nvSpPr>
        <p:spPr>
          <a:xfrm flipH="1">
            <a:off x="4215032" y="2057400"/>
            <a:ext cx="685800" cy="22098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67906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grpId="0"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heel(1)">
                                      <p:cBhvr>
                                        <p:cTn id="14" dur="2000"/>
                                        <p:tgtEl>
                                          <p:spTgt spid="11"/>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heel(1)">
                                      <p:cBhvr>
                                        <p:cTn id="34" dur="2000"/>
                                        <p:tgtEl>
                                          <p:spTgt spid="13"/>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1000"/>
                                        <p:tgtEl>
                                          <p:spTgt spid="12"/>
                                        </p:tgtEl>
                                      </p:cBhvr>
                                    </p:animEffect>
                                    <p:anim calcmode="lin" valueType="num">
                                      <p:cBhvr>
                                        <p:cTn id="40" dur="1000" fill="hold"/>
                                        <p:tgtEl>
                                          <p:spTgt spid="12"/>
                                        </p:tgtEl>
                                        <p:attrNameLst>
                                          <p:attrName>ppt_x</p:attrName>
                                        </p:attrNameLst>
                                      </p:cBhvr>
                                      <p:tavLst>
                                        <p:tav tm="0">
                                          <p:val>
                                            <p:strVal val="#ppt_x"/>
                                          </p:val>
                                        </p:tav>
                                        <p:tav tm="100000">
                                          <p:val>
                                            <p:strVal val="#ppt_x"/>
                                          </p:val>
                                        </p:tav>
                                      </p:tavLst>
                                    </p:anim>
                                    <p:anim calcmode="lin" valueType="num">
                                      <p:cBhvr>
                                        <p:cTn id="4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p:bldP spid="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 10">
            <a:extLst>
              <a:ext uri="{FF2B5EF4-FFF2-40B4-BE49-F238E27FC236}">
                <a16:creationId xmlns:a16="http://schemas.microsoft.com/office/drawing/2014/main" id="{E29039AE-F29A-4B6D-88AF-8BC445D93FB6}"/>
              </a:ext>
            </a:extLst>
          </p:cNvPr>
          <p:cNvSpPr/>
          <p:nvPr/>
        </p:nvSpPr>
        <p:spPr>
          <a:xfrm>
            <a:off x="-297128" y="1512715"/>
            <a:ext cx="3803494" cy="4256076"/>
          </a:xfrm>
          <a:prstGeom prst="arc">
            <a:avLst>
              <a:gd name="adj1" fmla="val 15828827"/>
              <a:gd name="adj2" fmla="val 5360411"/>
            </a:avLst>
          </a:prstGeom>
          <a:ln>
            <a:prstDash val="lgDash"/>
          </a:ln>
        </p:spPr>
        <p:style>
          <a:lnRef idx="1">
            <a:schemeClr val="dk1"/>
          </a:lnRef>
          <a:fillRef idx="0">
            <a:schemeClr val="dk1"/>
          </a:fillRef>
          <a:effectRef idx="0">
            <a:schemeClr val="dk1"/>
          </a:effectRef>
          <a:fontRef idx="minor">
            <a:schemeClr val="tx1"/>
          </a:fontRef>
        </p:style>
        <p:txBody>
          <a:bodyPr rtlCol="0" anchor="ctr"/>
          <a:lstStyle/>
          <a:p>
            <a:pPr algn="ctr"/>
            <a:endParaRPr lang="en-US">
              <a:ln w="19050">
                <a:solidFill>
                  <a:schemeClr val="tx1"/>
                </a:solidFill>
                <a:prstDash val="lgDash"/>
              </a:ln>
            </a:endParaRPr>
          </a:p>
        </p:txBody>
      </p:sp>
      <p:grpSp>
        <p:nvGrpSpPr>
          <p:cNvPr id="19" name="Group 18">
            <a:extLst>
              <a:ext uri="{FF2B5EF4-FFF2-40B4-BE49-F238E27FC236}">
                <a16:creationId xmlns:a16="http://schemas.microsoft.com/office/drawing/2014/main" id="{9B5C6EB3-39E8-4491-A2F0-3F77B366DE4E}"/>
              </a:ext>
            </a:extLst>
          </p:cNvPr>
          <p:cNvGrpSpPr/>
          <p:nvPr/>
        </p:nvGrpSpPr>
        <p:grpSpPr>
          <a:xfrm>
            <a:off x="1391971" y="1448102"/>
            <a:ext cx="273411" cy="4426589"/>
            <a:chOff x="5257994" y="2181841"/>
            <a:chExt cx="228309" cy="4018318"/>
          </a:xfrm>
        </p:grpSpPr>
        <p:sp>
          <p:nvSpPr>
            <p:cNvPr id="12" name="Oval 11">
              <a:extLst>
                <a:ext uri="{FF2B5EF4-FFF2-40B4-BE49-F238E27FC236}">
                  <a16:creationId xmlns:a16="http://schemas.microsoft.com/office/drawing/2014/main" id="{30A99E80-4B13-46DA-AC0A-A7DE0EF4BE02}"/>
                </a:ext>
              </a:extLst>
            </p:cNvPr>
            <p:cNvSpPr/>
            <p:nvPr/>
          </p:nvSpPr>
          <p:spPr>
            <a:xfrm>
              <a:off x="5257994" y="2181841"/>
              <a:ext cx="152206" cy="18959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091CC1B2-69AC-4ED7-8965-CFD215274F9D}"/>
                </a:ext>
              </a:extLst>
            </p:cNvPr>
            <p:cNvSpPr/>
            <p:nvPr/>
          </p:nvSpPr>
          <p:spPr>
            <a:xfrm flipV="1">
              <a:off x="5334097" y="5999268"/>
              <a:ext cx="152206" cy="20089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6" name="Group 125">
            <a:extLst>
              <a:ext uri="{FF2B5EF4-FFF2-40B4-BE49-F238E27FC236}">
                <a16:creationId xmlns:a16="http://schemas.microsoft.com/office/drawing/2014/main" id="{1DEDCC95-4B35-4B55-88C7-BF08F347EFF6}"/>
              </a:ext>
            </a:extLst>
          </p:cNvPr>
          <p:cNvGrpSpPr/>
          <p:nvPr/>
        </p:nvGrpSpPr>
        <p:grpSpPr>
          <a:xfrm>
            <a:off x="2229038" y="1567588"/>
            <a:ext cx="1091914" cy="152400"/>
            <a:chOff x="2476500" y="1686256"/>
            <a:chExt cx="1091914" cy="152400"/>
          </a:xfrm>
        </p:grpSpPr>
        <p:sp>
          <p:nvSpPr>
            <p:cNvPr id="20" name="Oval 19">
              <a:extLst>
                <a:ext uri="{FF2B5EF4-FFF2-40B4-BE49-F238E27FC236}">
                  <a16:creationId xmlns:a16="http://schemas.microsoft.com/office/drawing/2014/main" id="{F8CA0505-FDAB-407D-BB72-069D53326728}"/>
                </a:ext>
              </a:extLst>
            </p:cNvPr>
            <p:cNvSpPr/>
            <p:nvPr/>
          </p:nvSpPr>
          <p:spPr>
            <a:xfrm>
              <a:off x="2476500" y="1686256"/>
              <a:ext cx="114300" cy="152400"/>
            </a:xfrm>
            <a:prstGeom prst="ellipse">
              <a:avLst/>
            </a:prstGeom>
            <a:solidFill>
              <a:srgbClr val="0033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cxnSp>
          <p:nvCxnSpPr>
            <p:cNvPr id="28" name="Straight Connector 27">
              <a:extLst>
                <a:ext uri="{FF2B5EF4-FFF2-40B4-BE49-F238E27FC236}">
                  <a16:creationId xmlns:a16="http://schemas.microsoft.com/office/drawing/2014/main" id="{7B785504-FFD4-46DC-8E73-C16FBC237B95}"/>
                </a:ext>
              </a:extLst>
            </p:cNvPr>
            <p:cNvCxnSpPr>
              <a:cxnSpLocks/>
              <a:stCxn id="20" idx="6"/>
              <a:endCxn id="35" idx="2"/>
            </p:cNvCxnSpPr>
            <p:nvPr/>
          </p:nvCxnSpPr>
          <p:spPr>
            <a:xfrm flipV="1">
              <a:off x="2590800" y="1738297"/>
              <a:ext cx="977614" cy="24159"/>
            </a:xfrm>
            <a:prstGeom prst="line">
              <a:avLst/>
            </a:prstGeom>
          </p:spPr>
          <p:style>
            <a:lnRef idx="1">
              <a:schemeClr val="dk1"/>
            </a:lnRef>
            <a:fillRef idx="0">
              <a:schemeClr val="dk1"/>
            </a:fillRef>
            <a:effectRef idx="0">
              <a:schemeClr val="dk1"/>
            </a:effectRef>
            <a:fontRef idx="minor">
              <a:schemeClr val="tx1"/>
            </a:fontRef>
          </p:style>
        </p:cxnSp>
      </p:grpSp>
      <p:grpSp>
        <p:nvGrpSpPr>
          <p:cNvPr id="25648" name="Group 25647">
            <a:extLst>
              <a:ext uri="{FF2B5EF4-FFF2-40B4-BE49-F238E27FC236}">
                <a16:creationId xmlns:a16="http://schemas.microsoft.com/office/drawing/2014/main" id="{30D9297C-393E-4477-AC69-F0FC91EC1BBF}"/>
              </a:ext>
            </a:extLst>
          </p:cNvPr>
          <p:cNvGrpSpPr/>
          <p:nvPr/>
        </p:nvGrpSpPr>
        <p:grpSpPr>
          <a:xfrm>
            <a:off x="3050279" y="2193388"/>
            <a:ext cx="898034" cy="152400"/>
            <a:chOff x="3128407" y="2297526"/>
            <a:chExt cx="898034" cy="152400"/>
          </a:xfrm>
        </p:grpSpPr>
        <p:sp>
          <p:nvSpPr>
            <p:cNvPr id="25" name="Oval 24">
              <a:extLst>
                <a:ext uri="{FF2B5EF4-FFF2-40B4-BE49-F238E27FC236}">
                  <a16:creationId xmlns:a16="http://schemas.microsoft.com/office/drawing/2014/main" id="{41C61D83-3CE7-4CA3-8C6A-6571E6F85778}"/>
                </a:ext>
              </a:extLst>
            </p:cNvPr>
            <p:cNvSpPr/>
            <p:nvPr/>
          </p:nvSpPr>
          <p:spPr>
            <a:xfrm>
              <a:off x="3128407" y="2297526"/>
              <a:ext cx="114300" cy="152400"/>
            </a:xfrm>
            <a:prstGeom prst="ellipse">
              <a:avLst/>
            </a:prstGeom>
            <a:solidFill>
              <a:srgbClr val="0033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cxnSp>
          <p:nvCxnSpPr>
            <p:cNvPr id="42" name="Straight Connector 41">
              <a:extLst>
                <a:ext uri="{FF2B5EF4-FFF2-40B4-BE49-F238E27FC236}">
                  <a16:creationId xmlns:a16="http://schemas.microsoft.com/office/drawing/2014/main" id="{0E6A939D-9908-416B-97AC-83D5CC6BC22B}"/>
                </a:ext>
              </a:extLst>
            </p:cNvPr>
            <p:cNvCxnSpPr>
              <a:cxnSpLocks/>
              <a:stCxn id="25" idx="6"/>
              <a:endCxn id="37" idx="2"/>
            </p:cNvCxnSpPr>
            <p:nvPr/>
          </p:nvCxnSpPr>
          <p:spPr>
            <a:xfrm>
              <a:off x="3242707" y="2373726"/>
              <a:ext cx="783734" cy="35808"/>
            </a:xfrm>
            <a:prstGeom prst="line">
              <a:avLst/>
            </a:prstGeom>
          </p:spPr>
          <p:style>
            <a:lnRef idx="1">
              <a:schemeClr val="dk1"/>
            </a:lnRef>
            <a:fillRef idx="0">
              <a:schemeClr val="dk1"/>
            </a:fillRef>
            <a:effectRef idx="0">
              <a:schemeClr val="dk1"/>
            </a:effectRef>
            <a:fontRef idx="minor">
              <a:schemeClr val="tx1"/>
            </a:fontRef>
          </p:style>
        </p:cxnSp>
      </p:grpSp>
      <p:grpSp>
        <p:nvGrpSpPr>
          <p:cNvPr id="25649" name="Group 25648">
            <a:extLst>
              <a:ext uri="{FF2B5EF4-FFF2-40B4-BE49-F238E27FC236}">
                <a16:creationId xmlns:a16="http://schemas.microsoft.com/office/drawing/2014/main" id="{6570CE45-49D6-43E4-9D3C-43F10047E79D}"/>
              </a:ext>
            </a:extLst>
          </p:cNvPr>
          <p:cNvGrpSpPr/>
          <p:nvPr/>
        </p:nvGrpSpPr>
        <p:grpSpPr>
          <a:xfrm>
            <a:off x="3400820" y="3022258"/>
            <a:ext cx="752122" cy="152400"/>
            <a:chOff x="3426265" y="3143639"/>
            <a:chExt cx="752122" cy="152400"/>
          </a:xfrm>
        </p:grpSpPr>
        <p:sp>
          <p:nvSpPr>
            <p:cNvPr id="24" name="Oval 23">
              <a:extLst>
                <a:ext uri="{FF2B5EF4-FFF2-40B4-BE49-F238E27FC236}">
                  <a16:creationId xmlns:a16="http://schemas.microsoft.com/office/drawing/2014/main" id="{745C15BE-4DD3-4DF2-8E9B-4C37F06192AE}"/>
                </a:ext>
              </a:extLst>
            </p:cNvPr>
            <p:cNvSpPr/>
            <p:nvPr/>
          </p:nvSpPr>
          <p:spPr>
            <a:xfrm>
              <a:off x="3426265" y="3143639"/>
              <a:ext cx="114300" cy="152400"/>
            </a:xfrm>
            <a:prstGeom prst="ellipse">
              <a:avLst/>
            </a:prstGeom>
            <a:solidFill>
              <a:srgbClr val="0033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cxnSp>
          <p:nvCxnSpPr>
            <p:cNvPr id="43" name="Straight Connector 42">
              <a:extLst>
                <a:ext uri="{FF2B5EF4-FFF2-40B4-BE49-F238E27FC236}">
                  <a16:creationId xmlns:a16="http://schemas.microsoft.com/office/drawing/2014/main" id="{33180C88-5347-44C4-BDAD-D4B48A0E5296}"/>
                </a:ext>
              </a:extLst>
            </p:cNvPr>
            <p:cNvCxnSpPr>
              <a:cxnSpLocks/>
              <a:stCxn id="24" idx="6"/>
              <a:endCxn id="39" idx="2"/>
            </p:cNvCxnSpPr>
            <p:nvPr/>
          </p:nvCxnSpPr>
          <p:spPr>
            <a:xfrm flipV="1">
              <a:off x="3540565" y="3188401"/>
              <a:ext cx="637822" cy="31438"/>
            </a:xfrm>
            <a:prstGeom prst="line">
              <a:avLst/>
            </a:prstGeom>
          </p:spPr>
          <p:style>
            <a:lnRef idx="1">
              <a:schemeClr val="dk1"/>
            </a:lnRef>
            <a:fillRef idx="0">
              <a:schemeClr val="dk1"/>
            </a:fillRef>
            <a:effectRef idx="0">
              <a:schemeClr val="dk1"/>
            </a:effectRef>
            <a:fontRef idx="minor">
              <a:schemeClr val="tx1"/>
            </a:fontRef>
          </p:style>
        </p:cxnSp>
      </p:grpSp>
      <p:grpSp>
        <p:nvGrpSpPr>
          <p:cNvPr id="25650" name="Group 25649">
            <a:extLst>
              <a:ext uri="{FF2B5EF4-FFF2-40B4-BE49-F238E27FC236}">
                <a16:creationId xmlns:a16="http://schemas.microsoft.com/office/drawing/2014/main" id="{511FC8B2-96FE-4439-BFF2-288E15614D3B}"/>
              </a:ext>
            </a:extLst>
          </p:cNvPr>
          <p:cNvGrpSpPr/>
          <p:nvPr/>
        </p:nvGrpSpPr>
        <p:grpSpPr>
          <a:xfrm>
            <a:off x="3456366" y="3776219"/>
            <a:ext cx="472111" cy="152400"/>
            <a:chOff x="3337400" y="3886200"/>
            <a:chExt cx="472111" cy="152400"/>
          </a:xfrm>
        </p:grpSpPr>
        <p:sp>
          <p:nvSpPr>
            <p:cNvPr id="23" name="Oval 22">
              <a:extLst>
                <a:ext uri="{FF2B5EF4-FFF2-40B4-BE49-F238E27FC236}">
                  <a16:creationId xmlns:a16="http://schemas.microsoft.com/office/drawing/2014/main" id="{1047ACBB-5C5D-408E-A77D-F92361F59714}"/>
                </a:ext>
              </a:extLst>
            </p:cNvPr>
            <p:cNvSpPr/>
            <p:nvPr/>
          </p:nvSpPr>
          <p:spPr>
            <a:xfrm>
              <a:off x="3337400" y="3886200"/>
              <a:ext cx="114300" cy="152400"/>
            </a:xfrm>
            <a:prstGeom prst="ellipse">
              <a:avLst/>
            </a:prstGeom>
            <a:solidFill>
              <a:srgbClr val="0033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cxnSp>
          <p:nvCxnSpPr>
            <p:cNvPr id="44" name="Straight Connector 43">
              <a:extLst>
                <a:ext uri="{FF2B5EF4-FFF2-40B4-BE49-F238E27FC236}">
                  <a16:creationId xmlns:a16="http://schemas.microsoft.com/office/drawing/2014/main" id="{366BE1DB-449E-4A3B-BEAD-5A8E06303441}"/>
                </a:ext>
              </a:extLst>
            </p:cNvPr>
            <p:cNvCxnSpPr>
              <a:cxnSpLocks/>
              <a:stCxn id="23" idx="6"/>
              <a:endCxn id="172" idx="2"/>
            </p:cNvCxnSpPr>
            <p:nvPr/>
          </p:nvCxnSpPr>
          <p:spPr>
            <a:xfrm>
              <a:off x="3451700" y="3962400"/>
              <a:ext cx="357811" cy="7738"/>
            </a:xfrm>
            <a:prstGeom prst="line">
              <a:avLst/>
            </a:prstGeom>
          </p:spPr>
          <p:style>
            <a:lnRef idx="1">
              <a:schemeClr val="dk1"/>
            </a:lnRef>
            <a:fillRef idx="0">
              <a:schemeClr val="dk1"/>
            </a:fillRef>
            <a:effectRef idx="0">
              <a:schemeClr val="dk1"/>
            </a:effectRef>
            <a:fontRef idx="minor">
              <a:schemeClr val="tx1"/>
            </a:fontRef>
          </p:style>
        </p:cxnSp>
      </p:grpSp>
      <p:grpSp>
        <p:nvGrpSpPr>
          <p:cNvPr id="25652" name="Group 25651">
            <a:extLst>
              <a:ext uri="{FF2B5EF4-FFF2-40B4-BE49-F238E27FC236}">
                <a16:creationId xmlns:a16="http://schemas.microsoft.com/office/drawing/2014/main" id="{9F30869E-23A3-4A0B-AA3B-2983185ACE8C}"/>
              </a:ext>
            </a:extLst>
          </p:cNvPr>
          <p:cNvGrpSpPr/>
          <p:nvPr/>
        </p:nvGrpSpPr>
        <p:grpSpPr>
          <a:xfrm>
            <a:off x="2811331" y="5184653"/>
            <a:ext cx="626496" cy="152400"/>
            <a:chOff x="2113473" y="5245988"/>
            <a:chExt cx="626496" cy="152400"/>
          </a:xfrm>
        </p:grpSpPr>
        <p:sp>
          <p:nvSpPr>
            <p:cNvPr id="27" name="Oval 26">
              <a:extLst>
                <a:ext uri="{FF2B5EF4-FFF2-40B4-BE49-F238E27FC236}">
                  <a16:creationId xmlns:a16="http://schemas.microsoft.com/office/drawing/2014/main" id="{CF0B6240-3AEF-4456-9FF4-24FDFDB932CF}"/>
                </a:ext>
              </a:extLst>
            </p:cNvPr>
            <p:cNvSpPr/>
            <p:nvPr/>
          </p:nvSpPr>
          <p:spPr>
            <a:xfrm>
              <a:off x="2113473" y="5245988"/>
              <a:ext cx="114300" cy="152400"/>
            </a:xfrm>
            <a:prstGeom prst="ellipse">
              <a:avLst/>
            </a:prstGeom>
            <a:solidFill>
              <a:srgbClr val="0033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cxnSp>
          <p:nvCxnSpPr>
            <p:cNvPr id="45" name="Straight Connector 44">
              <a:extLst>
                <a:ext uri="{FF2B5EF4-FFF2-40B4-BE49-F238E27FC236}">
                  <a16:creationId xmlns:a16="http://schemas.microsoft.com/office/drawing/2014/main" id="{F920C1E7-9E40-4876-AB13-CC40B4295706}"/>
                </a:ext>
              </a:extLst>
            </p:cNvPr>
            <p:cNvCxnSpPr>
              <a:cxnSpLocks/>
              <a:stCxn id="27" idx="6"/>
              <a:endCxn id="38" idx="1"/>
            </p:cNvCxnSpPr>
            <p:nvPr/>
          </p:nvCxnSpPr>
          <p:spPr>
            <a:xfrm>
              <a:off x="2227773" y="5322188"/>
              <a:ext cx="512196" cy="20438"/>
            </a:xfrm>
            <a:prstGeom prst="line">
              <a:avLst/>
            </a:prstGeom>
          </p:spPr>
          <p:style>
            <a:lnRef idx="1">
              <a:schemeClr val="dk1"/>
            </a:lnRef>
            <a:fillRef idx="0">
              <a:schemeClr val="dk1"/>
            </a:fillRef>
            <a:effectRef idx="0">
              <a:schemeClr val="dk1"/>
            </a:effectRef>
            <a:fontRef idx="minor">
              <a:schemeClr val="tx1"/>
            </a:fontRef>
          </p:style>
        </p:cxnSp>
      </p:grpSp>
      <p:grpSp>
        <p:nvGrpSpPr>
          <p:cNvPr id="25651" name="Group 25650">
            <a:extLst>
              <a:ext uri="{FF2B5EF4-FFF2-40B4-BE49-F238E27FC236}">
                <a16:creationId xmlns:a16="http://schemas.microsoft.com/office/drawing/2014/main" id="{842D4516-8A14-4C42-A8CC-69302F5C6DBC}"/>
              </a:ext>
            </a:extLst>
          </p:cNvPr>
          <p:cNvGrpSpPr/>
          <p:nvPr/>
        </p:nvGrpSpPr>
        <p:grpSpPr>
          <a:xfrm>
            <a:off x="3250356" y="4512119"/>
            <a:ext cx="491509" cy="152400"/>
            <a:chOff x="2932431" y="4698140"/>
            <a:chExt cx="491509" cy="152400"/>
          </a:xfrm>
        </p:grpSpPr>
        <p:sp>
          <p:nvSpPr>
            <p:cNvPr id="26" name="Oval 25">
              <a:extLst>
                <a:ext uri="{FF2B5EF4-FFF2-40B4-BE49-F238E27FC236}">
                  <a16:creationId xmlns:a16="http://schemas.microsoft.com/office/drawing/2014/main" id="{2520D312-5A56-4A36-98C2-E52DEC3CA954}"/>
                </a:ext>
              </a:extLst>
            </p:cNvPr>
            <p:cNvSpPr/>
            <p:nvPr/>
          </p:nvSpPr>
          <p:spPr>
            <a:xfrm>
              <a:off x="2932431" y="4698140"/>
              <a:ext cx="114300" cy="152400"/>
            </a:xfrm>
            <a:prstGeom prst="ellipse">
              <a:avLst/>
            </a:prstGeom>
            <a:solidFill>
              <a:srgbClr val="0033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cxnSp>
          <p:nvCxnSpPr>
            <p:cNvPr id="46" name="Straight Connector 45">
              <a:extLst>
                <a:ext uri="{FF2B5EF4-FFF2-40B4-BE49-F238E27FC236}">
                  <a16:creationId xmlns:a16="http://schemas.microsoft.com/office/drawing/2014/main" id="{3BC67BD1-5823-4AA7-95B2-AC7803E79D45}"/>
                </a:ext>
              </a:extLst>
            </p:cNvPr>
            <p:cNvCxnSpPr>
              <a:cxnSpLocks/>
              <a:stCxn id="26" idx="6"/>
              <a:endCxn id="36" idx="1"/>
            </p:cNvCxnSpPr>
            <p:nvPr/>
          </p:nvCxnSpPr>
          <p:spPr>
            <a:xfrm flipV="1">
              <a:off x="3046731" y="4769165"/>
              <a:ext cx="377209" cy="5175"/>
            </a:xfrm>
            <a:prstGeom prst="line">
              <a:avLst/>
            </a:prstGeom>
          </p:spPr>
          <p:style>
            <a:lnRef idx="1">
              <a:schemeClr val="dk1"/>
            </a:lnRef>
            <a:fillRef idx="0">
              <a:schemeClr val="dk1"/>
            </a:fillRef>
            <a:effectRef idx="0">
              <a:schemeClr val="dk1"/>
            </a:effectRef>
            <a:fontRef idx="minor">
              <a:schemeClr val="tx1"/>
            </a:fontRef>
          </p:style>
        </p:cxnSp>
      </p:grpSp>
      <p:grpSp>
        <p:nvGrpSpPr>
          <p:cNvPr id="93" name="Group 92">
            <a:extLst>
              <a:ext uri="{FF2B5EF4-FFF2-40B4-BE49-F238E27FC236}">
                <a16:creationId xmlns:a16="http://schemas.microsoft.com/office/drawing/2014/main" id="{FDBC5682-70B8-4496-9352-ADE35C38094A}"/>
              </a:ext>
            </a:extLst>
          </p:cNvPr>
          <p:cNvGrpSpPr/>
          <p:nvPr/>
        </p:nvGrpSpPr>
        <p:grpSpPr>
          <a:xfrm>
            <a:off x="4152942" y="2759235"/>
            <a:ext cx="4484510" cy="598214"/>
            <a:chOff x="4165539" y="2744668"/>
            <a:chExt cx="4425661" cy="598214"/>
          </a:xfrm>
        </p:grpSpPr>
        <p:sp>
          <p:nvSpPr>
            <p:cNvPr id="78" name="Rectangle: Rounded Corners 77">
              <a:extLst>
                <a:ext uri="{FF2B5EF4-FFF2-40B4-BE49-F238E27FC236}">
                  <a16:creationId xmlns:a16="http://schemas.microsoft.com/office/drawing/2014/main" id="{EC88A65F-5554-4875-95B3-D560D7993FDA}"/>
                </a:ext>
              </a:extLst>
            </p:cNvPr>
            <p:cNvSpPr/>
            <p:nvPr/>
          </p:nvSpPr>
          <p:spPr>
            <a:xfrm>
              <a:off x="4300907" y="2744668"/>
              <a:ext cx="4290293" cy="598214"/>
            </a:xfrm>
            <a:prstGeom prst="roundRect">
              <a:avLst>
                <a:gd name="adj" fmla="val 50000"/>
              </a:avLst>
            </a:prstGeom>
            <a:solidFill>
              <a:srgbClr val="0033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600">
                  <a:solidFill>
                    <a:schemeClr val="bg1"/>
                  </a:solidFill>
                  <a:latin typeface="Times New Roman" panose="02020603050405020304" pitchFamily="18" charset="0"/>
                  <a:cs typeface="Times New Roman" panose="02020603050405020304" pitchFamily="18" charset="0"/>
                </a:rPr>
                <a:t>TỔNG QUAN TÀI LIỆU</a:t>
              </a:r>
            </a:p>
          </p:txBody>
        </p:sp>
        <p:sp>
          <p:nvSpPr>
            <p:cNvPr id="39" name="Oval 38">
              <a:extLst>
                <a:ext uri="{FF2B5EF4-FFF2-40B4-BE49-F238E27FC236}">
                  <a16:creationId xmlns:a16="http://schemas.microsoft.com/office/drawing/2014/main" id="{264B1E7F-9550-4561-AEE0-FF8ED38C5077}"/>
                </a:ext>
              </a:extLst>
            </p:cNvPr>
            <p:cNvSpPr/>
            <p:nvPr/>
          </p:nvSpPr>
          <p:spPr>
            <a:xfrm>
              <a:off x="4165539" y="2888269"/>
              <a:ext cx="342900" cy="328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3</a:t>
              </a:r>
            </a:p>
          </p:txBody>
        </p:sp>
      </p:grpSp>
      <p:grpSp>
        <p:nvGrpSpPr>
          <p:cNvPr id="89" name="Group 88">
            <a:extLst>
              <a:ext uri="{FF2B5EF4-FFF2-40B4-BE49-F238E27FC236}">
                <a16:creationId xmlns:a16="http://schemas.microsoft.com/office/drawing/2014/main" id="{B3A27C1F-00D2-47EA-BFE6-526092F30393}"/>
              </a:ext>
            </a:extLst>
          </p:cNvPr>
          <p:cNvGrpSpPr/>
          <p:nvPr/>
        </p:nvGrpSpPr>
        <p:grpSpPr>
          <a:xfrm>
            <a:off x="3948313" y="2009330"/>
            <a:ext cx="4701808" cy="558673"/>
            <a:chOff x="3948314" y="2164987"/>
            <a:chExt cx="4622794" cy="558673"/>
          </a:xfrm>
        </p:grpSpPr>
        <p:sp>
          <p:nvSpPr>
            <p:cNvPr id="25605" name="Rectangle: Rounded Corners 25604">
              <a:extLst>
                <a:ext uri="{FF2B5EF4-FFF2-40B4-BE49-F238E27FC236}">
                  <a16:creationId xmlns:a16="http://schemas.microsoft.com/office/drawing/2014/main" id="{972C9E6C-BEE0-4F95-95C2-4EEA1FC65F6C}"/>
                </a:ext>
              </a:extLst>
            </p:cNvPr>
            <p:cNvSpPr/>
            <p:nvPr/>
          </p:nvSpPr>
          <p:spPr>
            <a:xfrm>
              <a:off x="4077996" y="2164987"/>
              <a:ext cx="4493112" cy="558673"/>
            </a:xfrm>
            <a:prstGeom prst="roundRect">
              <a:avLst>
                <a:gd name="adj" fmla="val 50000"/>
              </a:avLst>
            </a:prstGeom>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bg1"/>
                  </a:solidFill>
                  <a:latin typeface="Times New Roman" panose="02020603050405020304" pitchFamily="18" charset="0"/>
                  <a:cs typeface="Times New Roman" panose="02020603050405020304" pitchFamily="18" charset="0"/>
                </a:rPr>
                <a:t>GIỚI THIỆU TỔNG QUAN</a:t>
              </a:r>
            </a:p>
          </p:txBody>
        </p:sp>
        <p:sp>
          <p:nvSpPr>
            <p:cNvPr id="37" name="Oval 36">
              <a:extLst>
                <a:ext uri="{FF2B5EF4-FFF2-40B4-BE49-F238E27FC236}">
                  <a16:creationId xmlns:a16="http://schemas.microsoft.com/office/drawing/2014/main" id="{7A76B536-2709-49E4-8573-E0BCB5F83FF6}"/>
                </a:ext>
              </a:extLst>
            </p:cNvPr>
            <p:cNvSpPr/>
            <p:nvPr/>
          </p:nvSpPr>
          <p:spPr>
            <a:xfrm>
              <a:off x="3948314" y="2292379"/>
              <a:ext cx="354466" cy="33734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2</a:t>
              </a:r>
            </a:p>
          </p:txBody>
        </p:sp>
        <p:pic>
          <p:nvPicPr>
            <p:cNvPr id="25630" name="Graphic 25629" descr="Bullseye">
              <a:extLst>
                <a:ext uri="{FF2B5EF4-FFF2-40B4-BE49-F238E27FC236}">
                  <a16:creationId xmlns:a16="http://schemas.microsoft.com/office/drawing/2014/main" id="{3F981B45-E2BA-4E90-92F0-9CB08DE7D88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023738" y="2185133"/>
              <a:ext cx="382607" cy="488572"/>
            </a:xfrm>
            <a:prstGeom prst="rect">
              <a:avLst/>
            </a:prstGeom>
          </p:spPr>
        </p:pic>
      </p:grpSp>
      <p:grpSp>
        <p:nvGrpSpPr>
          <p:cNvPr id="25637" name="Group 25636">
            <a:extLst>
              <a:ext uri="{FF2B5EF4-FFF2-40B4-BE49-F238E27FC236}">
                <a16:creationId xmlns:a16="http://schemas.microsoft.com/office/drawing/2014/main" id="{E557ECF8-25FA-4428-AEB0-75D269C5767A}"/>
              </a:ext>
            </a:extLst>
          </p:cNvPr>
          <p:cNvGrpSpPr/>
          <p:nvPr/>
        </p:nvGrpSpPr>
        <p:grpSpPr>
          <a:xfrm>
            <a:off x="53306" y="1723738"/>
            <a:ext cx="3024781" cy="3696002"/>
            <a:chOff x="432922" y="1855139"/>
            <a:chExt cx="2682134" cy="3145414"/>
          </a:xfrm>
        </p:grpSpPr>
        <p:grpSp>
          <p:nvGrpSpPr>
            <p:cNvPr id="6" name="Group 5">
              <a:extLst>
                <a:ext uri="{FF2B5EF4-FFF2-40B4-BE49-F238E27FC236}">
                  <a16:creationId xmlns:a16="http://schemas.microsoft.com/office/drawing/2014/main" id="{D3B32E31-85D9-4C30-8F51-0D6C519021F3}"/>
                </a:ext>
              </a:extLst>
            </p:cNvPr>
            <p:cNvGrpSpPr/>
            <p:nvPr/>
          </p:nvGrpSpPr>
          <p:grpSpPr>
            <a:xfrm>
              <a:off x="1537716" y="1855139"/>
              <a:ext cx="1577340" cy="3145414"/>
              <a:chOff x="4530666" y="2171701"/>
              <a:chExt cx="1256145" cy="2490586"/>
            </a:xfrm>
          </p:grpSpPr>
          <p:sp>
            <p:nvSpPr>
              <p:cNvPr id="9" name="Freeform: Shape 8">
                <a:extLst>
                  <a:ext uri="{FF2B5EF4-FFF2-40B4-BE49-F238E27FC236}">
                    <a16:creationId xmlns:a16="http://schemas.microsoft.com/office/drawing/2014/main" id="{DA2B1614-282F-4FCF-983B-85ECB45989A7}"/>
                  </a:ext>
                </a:extLst>
              </p:cNvPr>
              <p:cNvSpPr/>
              <p:nvPr/>
            </p:nvSpPr>
            <p:spPr>
              <a:xfrm>
                <a:off x="4541520" y="2171701"/>
                <a:ext cx="1234440" cy="1256145"/>
              </a:xfrm>
              <a:custGeom>
                <a:avLst/>
                <a:gdLst>
                  <a:gd name="connsiteX0" fmla="*/ 0 w 1234440"/>
                  <a:gd name="connsiteY0" fmla="*/ 0 h 1256145"/>
                  <a:gd name="connsiteX1" fmla="*/ 105692 w 1234440"/>
                  <a:gd name="connsiteY1" fmla="*/ 5336 h 1256145"/>
                  <a:gd name="connsiteX2" fmla="*/ 1234440 w 1234440"/>
                  <a:gd name="connsiteY2" fmla="*/ 1256145 h 1256145"/>
                  <a:gd name="connsiteX3" fmla="*/ 0 w 1234440"/>
                  <a:gd name="connsiteY3" fmla="*/ 1256145 h 1256145"/>
                </a:gdLst>
                <a:ahLst/>
                <a:cxnLst>
                  <a:cxn ang="0">
                    <a:pos x="connsiteX0" y="connsiteY0"/>
                  </a:cxn>
                  <a:cxn ang="0">
                    <a:pos x="connsiteX1" y="connsiteY1"/>
                  </a:cxn>
                  <a:cxn ang="0">
                    <a:pos x="connsiteX2" y="connsiteY2"/>
                  </a:cxn>
                  <a:cxn ang="0">
                    <a:pos x="connsiteX3" y="connsiteY3"/>
                  </a:cxn>
                </a:cxnLst>
                <a:rect l="l" t="t" r="r" b="b"/>
                <a:pathLst>
                  <a:path w="1234440" h="1256145">
                    <a:moveTo>
                      <a:pt x="0" y="0"/>
                    </a:moveTo>
                    <a:lnTo>
                      <a:pt x="105692" y="5336"/>
                    </a:lnTo>
                    <a:cubicBezTo>
                      <a:pt x="739693" y="69723"/>
                      <a:pt x="1234440" y="605156"/>
                      <a:pt x="1234440" y="1256145"/>
                    </a:cubicBezTo>
                    <a:lnTo>
                      <a:pt x="0" y="1256145"/>
                    </a:lnTo>
                    <a:close/>
                  </a:path>
                </a:pathLst>
              </a:custGeom>
              <a:solidFill>
                <a:srgbClr val="0033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50800" dist="38100" dir="18900000" algn="bl" rotWithShape="0">
                      <a:prstClr val="black">
                        <a:alpha val="40000"/>
                      </a:prstClr>
                    </a:outerShdw>
                  </a:effectLst>
                </a:endParaRPr>
              </a:p>
            </p:txBody>
          </p:sp>
          <p:sp>
            <p:nvSpPr>
              <p:cNvPr id="10" name="Freeform: Shape 9">
                <a:extLst>
                  <a:ext uri="{FF2B5EF4-FFF2-40B4-BE49-F238E27FC236}">
                    <a16:creationId xmlns:a16="http://schemas.microsoft.com/office/drawing/2014/main" id="{B4B81C4A-681E-4EFD-A910-9690DAD62442}"/>
                  </a:ext>
                </a:extLst>
              </p:cNvPr>
              <p:cNvSpPr/>
              <p:nvPr/>
            </p:nvSpPr>
            <p:spPr>
              <a:xfrm rot="5400000">
                <a:off x="4541519" y="3416994"/>
                <a:ext cx="1234440" cy="1256145"/>
              </a:xfrm>
              <a:custGeom>
                <a:avLst/>
                <a:gdLst>
                  <a:gd name="connsiteX0" fmla="*/ 0 w 1234440"/>
                  <a:gd name="connsiteY0" fmla="*/ 0 h 1256145"/>
                  <a:gd name="connsiteX1" fmla="*/ 105692 w 1234440"/>
                  <a:gd name="connsiteY1" fmla="*/ 5336 h 1256145"/>
                  <a:gd name="connsiteX2" fmla="*/ 1234440 w 1234440"/>
                  <a:gd name="connsiteY2" fmla="*/ 1256145 h 1256145"/>
                  <a:gd name="connsiteX3" fmla="*/ 0 w 1234440"/>
                  <a:gd name="connsiteY3" fmla="*/ 1256145 h 1256145"/>
                </a:gdLst>
                <a:ahLst/>
                <a:cxnLst>
                  <a:cxn ang="0">
                    <a:pos x="connsiteX0" y="connsiteY0"/>
                  </a:cxn>
                  <a:cxn ang="0">
                    <a:pos x="connsiteX1" y="connsiteY1"/>
                  </a:cxn>
                  <a:cxn ang="0">
                    <a:pos x="connsiteX2" y="connsiteY2"/>
                  </a:cxn>
                  <a:cxn ang="0">
                    <a:pos x="connsiteX3" y="connsiteY3"/>
                  </a:cxn>
                </a:cxnLst>
                <a:rect l="l" t="t" r="r" b="b"/>
                <a:pathLst>
                  <a:path w="1234440" h="1256145">
                    <a:moveTo>
                      <a:pt x="0" y="0"/>
                    </a:moveTo>
                    <a:lnTo>
                      <a:pt x="105692" y="5336"/>
                    </a:lnTo>
                    <a:cubicBezTo>
                      <a:pt x="739693" y="69723"/>
                      <a:pt x="1234440" y="605156"/>
                      <a:pt x="1234440" y="1256145"/>
                    </a:cubicBezTo>
                    <a:lnTo>
                      <a:pt x="0" y="1256145"/>
                    </a:lnTo>
                    <a:close/>
                  </a:path>
                </a:pathLst>
              </a:custGeom>
              <a:solidFill>
                <a:srgbClr val="33996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effectLst>
                    <a:outerShdw blurRad="50800" dist="38100" dir="18900000" algn="bl" rotWithShape="0">
                      <a:prstClr val="black">
                        <a:alpha val="40000"/>
                      </a:prstClr>
                    </a:outerShdw>
                  </a:effectLst>
                </a:endParaRPr>
              </a:p>
            </p:txBody>
          </p:sp>
        </p:grpSp>
        <p:sp>
          <p:nvSpPr>
            <p:cNvPr id="2" name="Oval 1">
              <a:extLst>
                <a:ext uri="{FF2B5EF4-FFF2-40B4-BE49-F238E27FC236}">
                  <a16:creationId xmlns:a16="http://schemas.microsoft.com/office/drawing/2014/main" id="{F8F209EF-4D61-4EE2-AB8B-E4C59858D747}"/>
                </a:ext>
              </a:extLst>
            </p:cNvPr>
            <p:cNvSpPr/>
            <p:nvPr/>
          </p:nvSpPr>
          <p:spPr>
            <a:xfrm>
              <a:off x="432922" y="2170546"/>
              <a:ext cx="2386477" cy="2514600"/>
            </a:xfrm>
            <a:prstGeom prst="ellipse">
              <a:avLst/>
            </a:prstGeom>
            <a:solidFill>
              <a:schemeClr val="bg1"/>
            </a:solidFill>
            <a:ln>
              <a:noFill/>
            </a:ln>
            <a:effectLst>
              <a:outerShdw blurRad="127000" dist="50800" dir="2700000" sx="99000" sy="99000" algn="ctr"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effectLst>
                  <a:outerShdw blurRad="50800" dist="38100" dir="18900000" algn="bl" rotWithShape="0">
                    <a:prstClr val="black">
                      <a:alpha val="40000"/>
                    </a:prstClr>
                  </a:outerShdw>
                </a:effectLst>
              </a:endParaRPr>
            </a:p>
          </p:txBody>
        </p:sp>
        <p:sp>
          <p:nvSpPr>
            <p:cNvPr id="25636" name="TextBox 25635">
              <a:extLst>
                <a:ext uri="{FF2B5EF4-FFF2-40B4-BE49-F238E27FC236}">
                  <a16:creationId xmlns:a16="http://schemas.microsoft.com/office/drawing/2014/main" id="{286468CB-211E-4806-963A-EBEDE9CEF543}"/>
                </a:ext>
              </a:extLst>
            </p:cNvPr>
            <p:cNvSpPr txBox="1"/>
            <p:nvPr/>
          </p:nvSpPr>
          <p:spPr>
            <a:xfrm>
              <a:off x="518533" y="2918456"/>
              <a:ext cx="2259018" cy="1021518"/>
            </a:xfrm>
            <a:prstGeom prst="rect">
              <a:avLst/>
            </a:prstGeom>
            <a:noFill/>
          </p:spPr>
          <p:txBody>
            <a:bodyPr wrap="square" rtlCol="0">
              <a:spAutoFit/>
            </a:bodyPr>
            <a:lstStyle/>
            <a:p>
              <a:pPr algn="ctr"/>
              <a:r>
                <a:rPr lang="en-US" sz="3600" b="1">
                  <a:solidFill>
                    <a:srgbClr val="C00000"/>
                  </a:solidFill>
                  <a:latin typeface="Times New Roman" panose="02020603050405020304" pitchFamily="18" charset="0"/>
                  <a:cs typeface="Times New Roman" panose="02020603050405020304" pitchFamily="18" charset="0"/>
                </a:rPr>
                <a:t>Trợ Lí Ảo</a:t>
              </a:r>
            </a:p>
            <a:p>
              <a:pPr algn="ctr"/>
              <a:r>
                <a:rPr lang="en-US" sz="3600" b="1">
                  <a:solidFill>
                    <a:srgbClr val="C00000"/>
                  </a:solidFill>
                  <a:latin typeface="Times New Roman" panose="02020603050405020304" pitchFamily="18" charset="0"/>
                  <a:cs typeface="Times New Roman" panose="02020603050405020304" pitchFamily="18" charset="0"/>
                </a:rPr>
                <a:t>Rose</a:t>
              </a:r>
            </a:p>
          </p:txBody>
        </p:sp>
      </p:grpSp>
      <p:grpSp>
        <p:nvGrpSpPr>
          <p:cNvPr id="83" name="Group 82">
            <a:extLst>
              <a:ext uri="{FF2B5EF4-FFF2-40B4-BE49-F238E27FC236}">
                <a16:creationId xmlns:a16="http://schemas.microsoft.com/office/drawing/2014/main" id="{C8066339-CE5D-49BD-AA52-9CFA8FDCE7BE}"/>
              </a:ext>
            </a:extLst>
          </p:cNvPr>
          <p:cNvGrpSpPr/>
          <p:nvPr/>
        </p:nvGrpSpPr>
        <p:grpSpPr>
          <a:xfrm>
            <a:off x="3320952" y="1347728"/>
            <a:ext cx="5311832" cy="543802"/>
            <a:chOff x="3320952" y="1487583"/>
            <a:chExt cx="4862730" cy="543802"/>
          </a:xfrm>
        </p:grpSpPr>
        <p:sp>
          <p:nvSpPr>
            <p:cNvPr id="76" name="Rectangle: Rounded Corners 75">
              <a:extLst>
                <a:ext uri="{FF2B5EF4-FFF2-40B4-BE49-F238E27FC236}">
                  <a16:creationId xmlns:a16="http://schemas.microsoft.com/office/drawing/2014/main" id="{B0F52CE9-E96D-442E-B1C0-4DEC9CB7E30F}"/>
                </a:ext>
              </a:extLst>
            </p:cNvPr>
            <p:cNvSpPr/>
            <p:nvPr/>
          </p:nvSpPr>
          <p:spPr>
            <a:xfrm>
              <a:off x="3434325" y="1487583"/>
              <a:ext cx="4749357" cy="543802"/>
            </a:xfrm>
            <a:prstGeom prst="roundRect">
              <a:avLst>
                <a:gd name="adj" fmla="val 50000"/>
              </a:avLst>
            </a:prstGeom>
            <a:solidFill>
              <a:srgbClr val="0033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bg1"/>
                  </a:solidFill>
                  <a:latin typeface="Times New Roman" panose="02020603050405020304" pitchFamily="18" charset="0"/>
                  <a:cs typeface="Times New Roman" panose="02020603050405020304" pitchFamily="18" charset="0"/>
                </a:rPr>
                <a:t>LỜI CHÀO</a:t>
              </a:r>
            </a:p>
          </p:txBody>
        </p:sp>
        <p:sp>
          <p:nvSpPr>
            <p:cNvPr id="35" name="Oval 34">
              <a:extLst>
                <a:ext uri="{FF2B5EF4-FFF2-40B4-BE49-F238E27FC236}">
                  <a16:creationId xmlns:a16="http://schemas.microsoft.com/office/drawing/2014/main" id="{DF6288D1-D361-4DA1-8FDA-50A3F9A08562}"/>
                </a:ext>
              </a:extLst>
            </p:cNvPr>
            <p:cNvSpPr/>
            <p:nvPr/>
          </p:nvSpPr>
          <p:spPr>
            <a:xfrm>
              <a:off x="3320952" y="1573705"/>
              <a:ext cx="285188" cy="371558"/>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latin typeface="Times New Roman" panose="02020603050405020304" pitchFamily="18" charset="0"/>
                  <a:cs typeface="Times New Roman" panose="02020603050405020304" pitchFamily="18" charset="0"/>
                </a:rPr>
                <a:t>1</a:t>
              </a:r>
            </a:p>
          </p:txBody>
        </p:sp>
      </p:grpSp>
      <p:sp>
        <p:nvSpPr>
          <p:cNvPr id="25662" name="Date Placeholder 25661">
            <a:extLst>
              <a:ext uri="{FF2B5EF4-FFF2-40B4-BE49-F238E27FC236}">
                <a16:creationId xmlns:a16="http://schemas.microsoft.com/office/drawing/2014/main" id="{0E74DF2D-AF30-412E-87AE-F9B94DE5FAF5}"/>
              </a:ext>
            </a:extLst>
          </p:cNvPr>
          <p:cNvSpPr>
            <a:spLocks noGrp="1"/>
          </p:cNvSpPr>
          <p:nvPr>
            <p:ph type="dt" sz="half" idx="10"/>
          </p:nvPr>
        </p:nvSpPr>
        <p:spPr/>
        <p:txBody>
          <a:bodyPr/>
          <a:lstStyle/>
          <a:p>
            <a:fld id="{4D57FB75-D1FB-4829-9D2A-3E793F3490B4}" type="datetime1">
              <a:rPr lang="vi-VN" altLang="en-US" smtClean="0"/>
              <a:t>28/05/2021</a:t>
            </a:fld>
            <a:endParaRPr lang="en-US" altLang="en-US"/>
          </a:p>
        </p:txBody>
      </p:sp>
      <p:sp>
        <p:nvSpPr>
          <p:cNvPr id="25663" name="Footer Placeholder 25662">
            <a:extLst>
              <a:ext uri="{FF2B5EF4-FFF2-40B4-BE49-F238E27FC236}">
                <a16:creationId xmlns:a16="http://schemas.microsoft.com/office/drawing/2014/main" id="{4033AC90-3EC5-4F6E-940E-78732C8DE418}"/>
              </a:ext>
            </a:extLst>
          </p:cNvPr>
          <p:cNvSpPr>
            <a:spLocks noGrp="1"/>
          </p:cNvSpPr>
          <p:nvPr>
            <p:ph type="ftr" sz="quarter" idx="11"/>
          </p:nvPr>
        </p:nvSpPr>
        <p:spPr/>
        <p:txBody>
          <a:bodyPr/>
          <a:lstStyle/>
          <a:p>
            <a:r>
              <a:rPr lang="en-US" altLang="en-US"/>
              <a:t>Trợ Lí Ảo Rose</a:t>
            </a:r>
          </a:p>
        </p:txBody>
      </p:sp>
      <p:sp>
        <p:nvSpPr>
          <p:cNvPr id="64" name="Slide Number Placeholder 63">
            <a:extLst>
              <a:ext uri="{FF2B5EF4-FFF2-40B4-BE49-F238E27FC236}">
                <a16:creationId xmlns:a16="http://schemas.microsoft.com/office/drawing/2014/main" id="{4FD8ECE5-FAFC-444E-9B0F-64BB558E1F40}"/>
              </a:ext>
            </a:extLst>
          </p:cNvPr>
          <p:cNvSpPr>
            <a:spLocks noGrp="1"/>
          </p:cNvSpPr>
          <p:nvPr>
            <p:ph type="sldNum" sz="quarter" idx="12"/>
          </p:nvPr>
        </p:nvSpPr>
        <p:spPr/>
        <p:txBody>
          <a:bodyPr/>
          <a:lstStyle/>
          <a:p>
            <a:fld id="{0F4F63AB-74FF-4D4D-9C96-7E67E70BF8FF}" type="slidenum">
              <a:rPr lang="en-US" altLang="en-US" smtClean="0"/>
              <a:pPr/>
              <a:t>2</a:t>
            </a:fld>
            <a:endParaRPr lang="en-US" altLang="en-US"/>
          </a:p>
        </p:txBody>
      </p:sp>
      <p:grpSp>
        <p:nvGrpSpPr>
          <p:cNvPr id="134" name="Group 133">
            <a:extLst>
              <a:ext uri="{FF2B5EF4-FFF2-40B4-BE49-F238E27FC236}">
                <a16:creationId xmlns:a16="http://schemas.microsoft.com/office/drawing/2014/main" id="{23AAEAC8-8D94-4189-B48A-CCA135A4511E}"/>
              </a:ext>
            </a:extLst>
          </p:cNvPr>
          <p:cNvGrpSpPr/>
          <p:nvPr/>
        </p:nvGrpSpPr>
        <p:grpSpPr>
          <a:xfrm>
            <a:off x="2197234" y="5606688"/>
            <a:ext cx="763523" cy="412570"/>
            <a:chOff x="2060260" y="5183489"/>
            <a:chExt cx="763523" cy="412570"/>
          </a:xfrm>
        </p:grpSpPr>
        <p:sp>
          <p:nvSpPr>
            <p:cNvPr id="164" name="Oval 163">
              <a:extLst>
                <a:ext uri="{FF2B5EF4-FFF2-40B4-BE49-F238E27FC236}">
                  <a16:creationId xmlns:a16="http://schemas.microsoft.com/office/drawing/2014/main" id="{B82B9175-A25A-4B15-BEDF-274181AE7C9C}"/>
                </a:ext>
              </a:extLst>
            </p:cNvPr>
            <p:cNvSpPr/>
            <p:nvPr/>
          </p:nvSpPr>
          <p:spPr>
            <a:xfrm>
              <a:off x="2060260" y="5183489"/>
              <a:ext cx="114300" cy="152400"/>
            </a:xfrm>
            <a:prstGeom prst="ellipse">
              <a:avLst/>
            </a:prstGeom>
            <a:solidFill>
              <a:srgbClr val="003300"/>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38100">
                  <a:solidFill>
                    <a:schemeClr val="tx1"/>
                  </a:solidFill>
                </a:ln>
              </a:endParaRPr>
            </a:p>
          </p:txBody>
        </p:sp>
        <p:cxnSp>
          <p:nvCxnSpPr>
            <p:cNvPr id="165" name="Straight Connector 164">
              <a:extLst>
                <a:ext uri="{FF2B5EF4-FFF2-40B4-BE49-F238E27FC236}">
                  <a16:creationId xmlns:a16="http://schemas.microsoft.com/office/drawing/2014/main" id="{26C34FB9-A91C-44FB-855F-B6D2163AB804}"/>
                </a:ext>
              </a:extLst>
            </p:cNvPr>
            <p:cNvCxnSpPr>
              <a:cxnSpLocks/>
              <a:endCxn id="34" idx="1"/>
            </p:cNvCxnSpPr>
            <p:nvPr/>
          </p:nvCxnSpPr>
          <p:spPr>
            <a:xfrm>
              <a:off x="2118004" y="5284369"/>
              <a:ext cx="705779" cy="311690"/>
            </a:xfrm>
            <a:prstGeom prst="line">
              <a:avLst/>
            </a:prstGeom>
          </p:spPr>
          <p:style>
            <a:lnRef idx="1">
              <a:schemeClr val="dk1"/>
            </a:lnRef>
            <a:fillRef idx="0">
              <a:schemeClr val="dk1"/>
            </a:fillRef>
            <a:effectRef idx="0">
              <a:schemeClr val="dk1"/>
            </a:effectRef>
            <a:fontRef idx="minor">
              <a:schemeClr val="tx1"/>
            </a:fontRef>
          </p:style>
        </p:cxnSp>
      </p:grpSp>
      <p:grpSp>
        <p:nvGrpSpPr>
          <p:cNvPr id="136" name="Group 135">
            <a:extLst>
              <a:ext uri="{FF2B5EF4-FFF2-40B4-BE49-F238E27FC236}">
                <a16:creationId xmlns:a16="http://schemas.microsoft.com/office/drawing/2014/main" id="{CBF88BBB-AA03-4C02-9CDE-C1483FB3927F}"/>
              </a:ext>
            </a:extLst>
          </p:cNvPr>
          <p:cNvGrpSpPr/>
          <p:nvPr/>
        </p:nvGrpSpPr>
        <p:grpSpPr>
          <a:xfrm>
            <a:off x="2907910" y="5780152"/>
            <a:ext cx="5777813" cy="611399"/>
            <a:chOff x="2907910" y="5780152"/>
            <a:chExt cx="5845504" cy="611399"/>
          </a:xfrm>
        </p:grpSpPr>
        <p:sp>
          <p:nvSpPr>
            <p:cNvPr id="77" name="Rectangle: Rounded Corners 76">
              <a:extLst>
                <a:ext uri="{FF2B5EF4-FFF2-40B4-BE49-F238E27FC236}">
                  <a16:creationId xmlns:a16="http://schemas.microsoft.com/office/drawing/2014/main" id="{227FD317-EF4E-4E7D-9EEE-164635F02ED1}"/>
                </a:ext>
              </a:extLst>
            </p:cNvPr>
            <p:cNvSpPr/>
            <p:nvPr/>
          </p:nvSpPr>
          <p:spPr>
            <a:xfrm>
              <a:off x="3050279" y="5780152"/>
              <a:ext cx="5703135" cy="611399"/>
            </a:xfrm>
            <a:prstGeom prst="roundRect">
              <a:avLst>
                <a:gd name="adj" fmla="val 50000"/>
              </a:avLst>
            </a:prstGeom>
            <a:solidFill>
              <a:srgbClr val="0033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bg1"/>
                  </a:solidFill>
                  <a:latin typeface="Times New Roman" panose="02020603050405020304" pitchFamily="18" charset="0"/>
                  <a:cs typeface="Times New Roman" panose="02020603050405020304" pitchFamily="18" charset="0"/>
                </a:rPr>
                <a:t>TRÌNH CHIẾU BẢN DEMO</a:t>
              </a:r>
            </a:p>
          </p:txBody>
        </p:sp>
        <p:sp>
          <p:nvSpPr>
            <p:cNvPr id="34" name="Oval 33">
              <a:extLst>
                <a:ext uri="{FF2B5EF4-FFF2-40B4-BE49-F238E27FC236}">
                  <a16:creationId xmlns:a16="http://schemas.microsoft.com/office/drawing/2014/main" id="{8170AB4C-5355-4350-B7F6-ED72758531F4}"/>
                </a:ext>
              </a:extLst>
            </p:cNvPr>
            <p:cNvSpPr/>
            <p:nvPr/>
          </p:nvSpPr>
          <p:spPr>
            <a:xfrm>
              <a:off x="2907910" y="5973552"/>
              <a:ext cx="365087" cy="312098"/>
            </a:xfrm>
            <a:prstGeom prst="ellipse">
              <a:avLst/>
            </a:prstGeom>
            <a:solidFill>
              <a:srgbClr val="00330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7</a:t>
              </a:r>
            </a:p>
          </p:txBody>
        </p:sp>
        <p:pic>
          <p:nvPicPr>
            <p:cNvPr id="103" name="Graphic 102" descr="Presentation with media">
              <a:extLst>
                <a:ext uri="{FF2B5EF4-FFF2-40B4-BE49-F238E27FC236}">
                  <a16:creationId xmlns:a16="http://schemas.microsoft.com/office/drawing/2014/main" id="{FE82D9FF-C8E8-432F-AF10-F7EB1CE9741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127233" y="5884717"/>
              <a:ext cx="447531" cy="447531"/>
            </a:xfrm>
            <a:prstGeom prst="rect">
              <a:avLst/>
            </a:prstGeom>
          </p:spPr>
        </p:pic>
      </p:grpSp>
      <p:grpSp>
        <p:nvGrpSpPr>
          <p:cNvPr id="16" name="Group 15">
            <a:extLst>
              <a:ext uri="{FF2B5EF4-FFF2-40B4-BE49-F238E27FC236}">
                <a16:creationId xmlns:a16="http://schemas.microsoft.com/office/drawing/2014/main" id="{002EDC30-41BD-4DA5-B5CB-D4C1D7C3A2E4}"/>
              </a:ext>
            </a:extLst>
          </p:cNvPr>
          <p:cNvGrpSpPr/>
          <p:nvPr/>
        </p:nvGrpSpPr>
        <p:grpSpPr>
          <a:xfrm>
            <a:off x="3687993" y="4393943"/>
            <a:ext cx="4997730" cy="598984"/>
            <a:chOff x="3687993" y="4393943"/>
            <a:chExt cx="4997730" cy="598984"/>
          </a:xfrm>
        </p:grpSpPr>
        <p:sp>
          <p:nvSpPr>
            <p:cNvPr id="79" name="Rectangle: Rounded Corners 78">
              <a:extLst>
                <a:ext uri="{FF2B5EF4-FFF2-40B4-BE49-F238E27FC236}">
                  <a16:creationId xmlns:a16="http://schemas.microsoft.com/office/drawing/2014/main" id="{784842D8-D6A7-4716-905F-E5E3D552764F}"/>
                </a:ext>
              </a:extLst>
            </p:cNvPr>
            <p:cNvSpPr/>
            <p:nvPr/>
          </p:nvSpPr>
          <p:spPr>
            <a:xfrm>
              <a:off x="3928476" y="4393943"/>
              <a:ext cx="4757247" cy="598984"/>
            </a:xfrm>
            <a:prstGeom prst="roundRect">
              <a:avLst>
                <a:gd name="adj" fmla="val 50000"/>
              </a:avLst>
            </a:prstGeom>
            <a:solidFill>
              <a:srgbClr val="00330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bg1"/>
                  </a:solidFill>
                  <a:latin typeface="Times New Roman" panose="02020603050405020304" pitchFamily="18" charset="0"/>
                  <a:cs typeface="Times New Roman" panose="02020603050405020304" pitchFamily="18" charset="0"/>
                </a:rPr>
                <a:t>KẾT QUẢ &amp; THẢO LUẬN</a:t>
              </a:r>
            </a:p>
          </p:txBody>
        </p:sp>
        <p:sp>
          <p:nvSpPr>
            <p:cNvPr id="36" name="Oval 35">
              <a:extLst>
                <a:ext uri="{FF2B5EF4-FFF2-40B4-BE49-F238E27FC236}">
                  <a16:creationId xmlns:a16="http://schemas.microsoft.com/office/drawing/2014/main" id="{FB3547B9-0B11-48AB-A7AE-74C8FC957B91}"/>
                </a:ext>
              </a:extLst>
            </p:cNvPr>
            <p:cNvSpPr/>
            <p:nvPr/>
          </p:nvSpPr>
          <p:spPr>
            <a:xfrm>
              <a:off x="3687993" y="4535056"/>
              <a:ext cx="367861" cy="328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5</a:t>
              </a:r>
            </a:p>
          </p:txBody>
        </p:sp>
        <p:pic>
          <p:nvPicPr>
            <p:cNvPr id="132" name="Graphic 131" descr="Hourglass">
              <a:extLst>
                <a:ext uri="{FF2B5EF4-FFF2-40B4-BE49-F238E27FC236}">
                  <a16:creationId xmlns:a16="http://schemas.microsoft.com/office/drawing/2014/main" id="{DB257751-4B97-4EF4-8226-BFEE4D36B8F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36860" y="4512119"/>
              <a:ext cx="378920" cy="384394"/>
            </a:xfrm>
            <a:prstGeom prst="rect">
              <a:avLst/>
            </a:prstGeom>
          </p:spPr>
        </p:pic>
      </p:grpSp>
      <p:pic>
        <p:nvPicPr>
          <p:cNvPr id="21" name="Graphic 20" descr="Sign Language">
            <a:extLst>
              <a:ext uri="{FF2B5EF4-FFF2-40B4-BE49-F238E27FC236}">
                <a16:creationId xmlns:a16="http://schemas.microsoft.com/office/drawing/2014/main" id="{1C919E5F-4F29-44D2-9D4C-D5A55947FE8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009340" y="1349603"/>
            <a:ext cx="490430" cy="490430"/>
          </a:xfrm>
          <a:prstGeom prst="rect">
            <a:avLst/>
          </a:prstGeom>
        </p:spPr>
      </p:pic>
      <p:pic>
        <p:nvPicPr>
          <p:cNvPr id="29" name="Graphic 28" descr="Books">
            <a:extLst>
              <a:ext uri="{FF2B5EF4-FFF2-40B4-BE49-F238E27FC236}">
                <a16:creationId xmlns:a16="http://schemas.microsoft.com/office/drawing/2014/main" id="{E35A78F6-E136-4A7A-BE29-77DDDD0BED7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009340" y="2833030"/>
            <a:ext cx="506440" cy="506440"/>
          </a:xfrm>
          <a:prstGeom prst="rect">
            <a:avLst/>
          </a:prstGeom>
        </p:spPr>
      </p:pic>
      <p:grpSp>
        <p:nvGrpSpPr>
          <p:cNvPr id="13" name="Group 12">
            <a:extLst>
              <a:ext uri="{FF2B5EF4-FFF2-40B4-BE49-F238E27FC236}">
                <a16:creationId xmlns:a16="http://schemas.microsoft.com/office/drawing/2014/main" id="{8539219B-D0EA-4EEC-9C76-E37F6FC17B1B}"/>
              </a:ext>
            </a:extLst>
          </p:cNvPr>
          <p:cNvGrpSpPr/>
          <p:nvPr/>
        </p:nvGrpSpPr>
        <p:grpSpPr>
          <a:xfrm>
            <a:off x="3928477" y="3575182"/>
            <a:ext cx="4704308" cy="649464"/>
            <a:chOff x="3928477" y="3575182"/>
            <a:chExt cx="4704308" cy="649464"/>
          </a:xfrm>
        </p:grpSpPr>
        <p:sp>
          <p:nvSpPr>
            <p:cNvPr id="170" name="Rectangle: Rounded Corners 169">
              <a:extLst>
                <a:ext uri="{FF2B5EF4-FFF2-40B4-BE49-F238E27FC236}">
                  <a16:creationId xmlns:a16="http://schemas.microsoft.com/office/drawing/2014/main" id="{D0B9D55E-93E1-4DAC-B470-7E8EEE6DBC35}"/>
                </a:ext>
              </a:extLst>
            </p:cNvPr>
            <p:cNvSpPr/>
            <p:nvPr/>
          </p:nvSpPr>
          <p:spPr>
            <a:xfrm>
              <a:off x="4157609" y="3575182"/>
              <a:ext cx="4475176" cy="649464"/>
            </a:xfrm>
            <a:prstGeom prst="roundRect">
              <a:avLst>
                <a:gd name="adj" fmla="val 50000"/>
              </a:avLst>
            </a:prstGeom>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800">
                  <a:solidFill>
                    <a:schemeClr val="bg1"/>
                  </a:solidFill>
                  <a:latin typeface="Times New Roman" panose="02020603050405020304" pitchFamily="18" charset="0"/>
                  <a:cs typeface="Times New Roman" panose="02020603050405020304" pitchFamily="18" charset="0"/>
                </a:rPr>
                <a:t>PHƯƠNG PHÁP NGHIÊN CỨU</a:t>
              </a:r>
            </a:p>
          </p:txBody>
        </p:sp>
        <p:grpSp>
          <p:nvGrpSpPr>
            <p:cNvPr id="8" name="Group 7">
              <a:extLst>
                <a:ext uri="{FF2B5EF4-FFF2-40B4-BE49-F238E27FC236}">
                  <a16:creationId xmlns:a16="http://schemas.microsoft.com/office/drawing/2014/main" id="{3CEBCB3B-E23F-44A6-B1B9-8452E5A17EB5}"/>
                </a:ext>
              </a:extLst>
            </p:cNvPr>
            <p:cNvGrpSpPr/>
            <p:nvPr/>
          </p:nvGrpSpPr>
          <p:grpSpPr>
            <a:xfrm>
              <a:off x="3928477" y="3647096"/>
              <a:ext cx="4554065" cy="457200"/>
              <a:chOff x="3928477" y="3647096"/>
              <a:chExt cx="4554065" cy="457200"/>
            </a:xfrm>
          </p:grpSpPr>
          <p:sp>
            <p:nvSpPr>
              <p:cNvPr id="172" name="Oval 171">
                <a:extLst>
                  <a:ext uri="{FF2B5EF4-FFF2-40B4-BE49-F238E27FC236}">
                    <a16:creationId xmlns:a16="http://schemas.microsoft.com/office/drawing/2014/main" id="{F65E0474-6E37-41CF-ABEF-4209A35B7018}"/>
                  </a:ext>
                </a:extLst>
              </p:cNvPr>
              <p:cNvSpPr/>
              <p:nvPr/>
            </p:nvSpPr>
            <p:spPr>
              <a:xfrm>
                <a:off x="3928477" y="3695973"/>
                <a:ext cx="359084" cy="32836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4</a:t>
                </a:r>
              </a:p>
            </p:txBody>
          </p:sp>
          <p:pic>
            <p:nvPicPr>
              <p:cNvPr id="31" name="Graphic 30" descr="Gears">
                <a:extLst>
                  <a:ext uri="{FF2B5EF4-FFF2-40B4-BE49-F238E27FC236}">
                    <a16:creationId xmlns:a16="http://schemas.microsoft.com/office/drawing/2014/main" id="{0FE4DD17-73AE-41B0-B6C7-CE245EF3109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025342" y="3647096"/>
                <a:ext cx="457200" cy="457200"/>
              </a:xfrm>
              <a:prstGeom prst="rect">
                <a:avLst/>
              </a:prstGeom>
            </p:spPr>
          </p:pic>
        </p:grpSp>
      </p:grpSp>
      <p:grpSp>
        <p:nvGrpSpPr>
          <p:cNvPr id="17" name="Group 16">
            <a:extLst>
              <a:ext uri="{FF2B5EF4-FFF2-40B4-BE49-F238E27FC236}">
                <a16:creationId xmlns:a16="http://schemas.microsoft.com/office/drawing/2014/main" id="{C6D9CD83-1839-4574-B813-F928E18C35B3}"/>
              </a:ext>
            </a:extLst>
          </p:cNvPr>
          <p:cNvGrpSpPr/>
          <p:nvPr/>
        </p:nvGrpSpPr>
        <p:grpSpPr>
          <a:xfrm>
            <a:off x="3391034" y="5119448"/>
            <a:ext cx="5308756" cy="528796"/>
            <a:chOff x="3391034" y="5119448"/>
            <a:chExt cx="5308756" cy="528796"/>
          </a:xfrm>
        </p:grpSpPr>
        <p:sp>
          <p:nvSpPr>
            <p:cNvPr id="80" name="Rectangle: Rounded Corners 79">
              <a:extLst>
                <a:ext uri="{FF2B5EF4-FFF2-40B4-BE49-F238E27FC236}">
                  <a16:creationId xmlns:a16="http://schemas.microsoft.com/office/drawing/2014/main" id="{95F64967-12CE-4D11-BC3B-35EB612495EF}"/>
                </a:ext>
              </a:extLst>
            </p:cNvPr>
            <p:cNvSpPr/>
            <p:nvPr/>
          </p:nvSpPr>
          <p:spPr>
            <a:xfrm>
              <a:off x="3602583" y="5119448"/>
              <a:ext cx="5097207" cy="528796"/>
            </a:xfrm>
            <a:prstGeom prst="roundRect">
              <a:avLst>
                <a:gd name="adj" fmla="val 50000"/>
              </a:avLst>
            </a:prstGeom>
            <a:solidFill>
              <a:srgbClr val="00B0F0"/>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a:solidFill>
                    <a:schemeClr val="bg1"/>
                  </a:solidFill>
                  <a:latin typeface="Times New Roman" panose="02020603050405020304" pitchFamily="18" charset="0"/>
                  <a:cs typeface="Times New Roman" panose="02020603050405020304" pitchFamily="18" charset="0"/>
                </a:rPr>
                <a:t>KẾT LUẬN &amp; ĐỀ XUẤT</a:t>
              </a:r>
            </a:p>
          </p:txBody>
        </p:sp>
        <p:sp>
          <p:nvSpPr>
            <p:cNvPr id="38" name="Oval 37">
              <a:extLst>
                <a:ext uri="{FF2B5EF4-FFF2-40B4-BE49-F238E27FC236}">
                  <a16:creationId xmlns:a16="http://schemas.microsoft.com/office/drawing/2014/main" id="{A642981C-D795-4852-B5C1-FE4A18DCEFFD}"/>
                </a:ext>
              </a:extLst>
            </p:cNvPr>
            <p:cNvSpPr/>
            <p:nvPr/>
          </p:nvSpPr>
          <p:spPr>
            <a:xfrm>
              <a:off x="3391034" y="5235645"/>
              <a:ext cx="319525" cy="311690"/>
            </a:xfrm>
            <a:prstGeom prst="ellipse">
              <a:avLst/>
            </a:prstGeom>
            <a:solidFill>
              <a:srgbClr val="00B0F0"/>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a:t>6</a:t>
              </a:r>
            </a:p>
          </p:txBody>
        </p:sp>
        <p:pic>
          <p:nvPicPr>
            <p:cNvPr id="40" name="Graphic 39" descr="Person with idea">
              <a:extLst>
                <a:ext uri="{FF2B5EF4-FFF2-40B4-BE49-F238E27FC236}">
                  <a16:creationId xmlns:a16="http://schemas.microsoft.com/office/drawing/2014/main" id="{1E86A020-90E0-401E-A921-8DC454325A3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211125" y="5222540"/>
              <a:ext cx="403004" cy="403004"/>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5637"/>
                                        </p:tgtEl>
                                        <p:attrNameLst>
                                          <p:attrName>style.visibility</p:attrName>
                                        </p:attrNameLst>
                                      </p:cBhvr>
                                      <p:to>
                                        <p:strVal val="visible"/>
                                      </p:to>
                                    </p:set>
                                    <p:anim calcmode="lin" valueType="num">
                                      <p:cBhvr>
                                        <p:cTn id="7" dur="1000" fill="hold"/>
                                        <p:tgtEl>
                                          <p:spTgt spid="25637"/>
                                        </p:tgtEl>
                                        <p:attrNameLst>
                                          <p:attrName>ppt_w</p:attrName>
                                        </p:attrNameLst>
                                      </p:cBhvr>
                                      <p:tavLst>
                                        <p:tav tm="0">
                                          <p:val>
                                            <p:fltVal val="0"/>
                                          </p:val>
                                        </p:tav>
                                        <p:tav tm="100000">
                                          <p:val>
                                            <p:strVal val="#ppt_w"/>
                                          </p:val>
                                        </p:tav>
                                      </p:tavLst>
                                    </p:anim>
                                    <p:anim calcmode="lin" valueType="num">
                                      <p:cBhvr>
                                        <p:cTn id="8" dur="1000" fill="hold"/>
                                        <p:tgtEl>
                                          <p:spTgt spid="25637"/>
                                        </p:tgtEl>
                                        <p:attrNameLst>
                                          <p:attrName>ppt_h</p:attrName>
                                        </p:attrNameLst>
                                      </p:cBhvr>
                                      <p:tavLst>
                                        <p:tav tm="0">
                                          <p:val>
                                            <p:fltVal val="0"/>
                                          </p:val>
                                        </p:tav>
                                        <p:tav tm="100000">
                                          <p:val>
                                            <p:strVal val="#ppt_h"/>
                                          </p:val>
                                        </p:tav>
                                      </p:tavLst>
                                    </p:anim>
                                    <p:anim calcmode="lin" valueType="num">
                                      <p:cBhvr>
                                        <p:cTn id="9" dur="1000" fill="hold"/>
                                        <p:tgtEl>
                                          <p:spTgt spid="25637"/>
                                        </p:tgtEl>
                                        <p:attrNameLst>
                                          <p:attrName>style.rotation</p:attrName>
                                        </p:attrNameLst>
                                      </p:cBhvr>
                                      <p:tavLst>
                                        <p:tav tm="0">
                                          <p:val>
                                            <p:fltVal val="90"/>
                                          </p:val>
                                        </p:tav>
                                        <p:tav tm="100000">
                                          <p:val>
                                            <p:fltVal val="0"/>
                                          </p:val>
                                        </p:tav>
                                      </p:tavLst>
                                    </p:anim>
                                    <p:animEffect transition="in" filter="fade">
                                      <p:cBhvr>
                                        <p:cTn id="10" dur="1000"/>
                                        <p:tgtEl>
                                          <p:spTgt spid="2563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up)">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26"/>
                                        </p:tgtEl>
                                        <p:attrNameLst>
                                          <p:attrName>style.visibility</p:attrName>
                                        </p:attrNameLst>
                                      </p:cBhvr>
                                      <p:to>
                                        <p:strVal val="visible"/>
                                      </p:to>
                                    </p:set>
                                    <p:anim calcmode="lin" valueType="num">
                                      <p:cBhvr additive="base">
                                        <p:cTn id="23" dur="500" fill="hold"/>
                                        <p:tgtEl>
                                          <p:spTgt spid="126"/>
                                        </p:tgtEl>
                                        <p:attrNameLst>
                                          <p:attrName>ppt_x</p:attrName>
                                        </p:attrNameLst>
                                      </p:cBhvr>
                                      <p:tavLst>
                                        <p:tav tm="0">
                                          <p:val>
                                            <p:strVal val="#ppt_x"/>
                                          </p:val>
                                        </p:tav>
                                        <p:tav tm="100000">
                                          <p:val>
                                            <p:strVal val="#ppt_x"/>
                                          </p:val>
                                        </p:tav>
                                      </p:tavLst>
                                    </p:anim>
                                    <p:anim calcmode="lin" valueType="num">
                                      <p:cBhvr additive="base">
                                        <p:cTn id="24" dur="500" fill="hold"/>
                                        <p:tgtEl>
                                          <p:spTgt spid="12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83"/>
                                        </p:tgtEl>
                                        <p:attrNameLst>
                                          <p:attrName>style.visibility</p:attrName>
                                        </p:attrNameLst>
                                      </p:cBhvr>
                                      <p:to>
                                        <p:strVal val="visible"/>
                                      </p:to>
                                    </p:set>
                                    <p:animEffect transition="in" filter="fade">
                                      <p:cBhvr>
                                        <p:cTn id="29" dur="1000"/>
                                        <p:tgtEl>
                                          <p:spTgt spid="83"/>
                                        </p:tgtEl>
                                      </p:cBhvr>
                                    </p:animEffect>
                                    <p:anim calcmode="lin" valueType="num">
                                      <p:cBhvr>
                                        <p:cTn id="30" dur="1000" fill="hold"/>
                                        <p:tgtEl>
                                          <p:spTgt spid="83"/>
                                        </p:tgtEl>
                                        <p:attrNameLst>
                                          <p:attrName>ppt_x</p:attrName>
                                        </p:attrNameLst>
                                      </p:cBhvr>
                                      <p:tavLst>
                                        <p:tav tm="0">
                                          <p:val>
                                            <p:strVal val="#ppt_x"/>
                                          </p:val>
                                        </p:tav>
                                        <p:tav tm="100000">
                                          <p:val>
                                            <p:strVal val="#ppt_x"/>
                                          </p:val>
                                        </p:tav>
                                      </p:tavLst>
                                    </p:anim>
                                    <p:anim calcmode="lin" valueType="num">
                                      <p:cBhvr>
                                        <p:cTn id="31"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25648"/>
                                        </p:tgtEl>
                                        <p:attrNameLst>
                                          <p:attrName>style.visibility</p:attrName>
                                        </p:attrNameLst>
                                      </p:cBhvr>
                                      <p:to>
                                        <p:strVal val="visible"/>
                                      </p:to>
                                    </p:set>
                                    <p:anim calcmode="lin" valueType="num">
                                      <p:cBhvr additive="base">
                                        <p:cTn id="36" dur="500" fill="hold"/>
                                        <p:tgtEl>
                                          <p:spTgt spid="25648"/>
                                        </p:tgtEl>
                                        <p:attrNameLst>
                                          <p:attrName>ppt_x</p:attrName>
                                        </p:attrNameLst>
                                      </p:cBhvr>
                                      <p:tavLst>
                                        <p:tav tm="0">
                                          <p:val>
                                            <p:strVal val="#ppt_x"/>
                                          </p:val>
                                        </p:tav>
                                        <p:tav tm="100000">
                                          <p:val>
                                            <p:strVal val="#ppt_x"/>
                                          </p:val>
                                        </p:tav>
                                      </p:tavLst>
                                    </p:anim>
                                    <p:anim calcmode="lin" valueType="num">
                                      <p:cBhvr additive="base">
                                        <p:cTn id="37" dur="500" fill="hold"/>
                                        <p:tgtEl>
                                          <p:spTgt spid="2564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89"/>
                                        </p:tgtEl>
                                        <p:attrNameLst>
                                          <p:attrName>style.visibility</p:attrName>
                                        </p:attrNameLst>
                                      </p:cBhvr>
                                      <p:to>
                                        <p:strVal val="visible"/>
                                      </p:to>
                                    </p:set>
                                    <p:animEffect transition="in" filter="fade">
                                      <p:cBhvr>
                                        <p:cTn id="42" dur="1000"/>
                                        <p:tgtEl>
                                          <p:spTgt spid="89"/>
                                        </p:tgtEl>
                                      </p:cBhvr>
                                    </p:animEffect>
                                    <p:anim calcmode="lin" valueType="num">
                                      <p:cBhvr>
                                        <p:cTn id="43" dur="1000" fill="hold"/>
                                        <p:tgtEl>
                                          <p:spTgt spid="89"/>
                                        </p:tgtEl>
                                        <p:attrNameLst>
                                          <p:attrName>ppt_x</p:attrName>
                                        </p:attrNameLst>
                                      </p:cBhvr>
                                      <p:tavLst>
                                        <p:tav tm="0">
                                          <p:val>
                                            <p:strVal val="#ppt_x"/>
                                          </p:val>
                                        </p:tav>
                                        <p:tav tm="100000">
                                          <p:val>
                                            <p:strVal val="#ppt_x"/>
                                          </p:val>
                                        </p:tav>
                                      </p:tavLst>
                                    </p:anim>
                                    <p:anim calcmode="lin" valueType="num">
                                      <p:cBhvr>
                                        <p:cTn id="44" dur="1000" fill="hold"/>
                                        <p:tgtEl>
                                          <p:spTgt spid="8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5649"/>
                                        </p:tgtEl>
                                        <p:attrNameLst>
                                          <p:attrName>style.visibility</p:attrName>
                                        </p:attrNameLst>
                                      </p:cBhvr>
                                      <p:to>
                                        <p:strVal val="visible"/>
                                      </p:to>
                                    </p:set>
                                    <p:anim calcmode="lin" valueType="num">
                                      <p:cBhvr additive="base">
                                        <p:cTn id="49" dur="500" fill="hold"/>
                                        <p:tgtEl>
                                          <p:spTgt spid="25649"/>
                                        </p:tgtEl>
                                        <p:attrNameLst>
                                          <p:attrName>ppt_x</p:attrName>
                                        </p:attrNameLst>
                                      </p:cBhvr>
                                      <p:tavLst>
                                        <p:tav tm="0">
                                          <p:val>
                                            <p:strVal val="#ppt_x"/>
                                          </p:val>
                                        </p:tav>
                                        <p:tav tm="100000">
                                          <p:val>
                                            <p:strVal val="#ppt_x"/>
                                          </p:val>
                                        </p:tav>
                                      </p:tavLst>
                                    </p:anim>
                                    <p:anim calcmode="lin" valueType="num">
                                      <p:cBhvr additive="base">
                                        <p:cTn id="50" dur="500" fill="hold"/>
                                        <p:tgtEl>
                                          <p:spTgt spid="2564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93"/>
                                        </p:tgtEl>
                                        <p:attrNameLst>
                                          <p:attrName>style.visibility</p:attrName>
                                        </p:attrNameLst>
                                      </p:cBhvr>
                                      <p:to>
                                        <p:strVal val="visible"/>
                                      </p:to>
                                    </p:set>
                                    <p:animEffect transition="in" filter="fade">
                                      <p:cBhvr>
                                        <p:cTn id="55" dur="1000"/>
                                        <p:tgtEl>
                                          <p:spTgt spid="93"/>
                                        </p:tgtEl>
                                      </p:cBhvr>
                                    </p:animEffect>
                                    <p:anim calcmode="lin" valueType="num">
                                      <p:cBhvr>
                                        <p:cTn id="56" dur="1000" fill="hold"/>
                                        <p:tgtEl>
                                          <p:spTgt spid="93"/>
                                        </p:tgtEl>
                                        <p:attrNameLst>
                                          <p:attrName>ppt_x</p:attrName>
                                        </p:attrNameLst>
                                      </p:cBhvr>
                                      <p:tavLst>
                                        <p:tav tm="0">
                                          <p:val>
                                            <p:strVal val="#ppt_x"/>
                                          </p:val>
                                        </p:tav>
                                        <p:tav tm="100000">
                                          <p:val>
                                            <p:strVal val="#ppt_x"/>
                                          </p:val>
                                        </p:tav>
                                      </p:tavLst>
                                    </p:anim>
                                    <p:anim calcmode="lin" valueType="num">
                                      <p:cBhvr>
                                        <p:cTn id="57"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25650"/>
                                        </p:tgtEl>
                                        <p:attrNameLst>
                                          <p:attrName>style.visibility</p:attrName>
                                        </p:attrNameLst>
                                      </p:cBhvr>
                                      <p:to>
                                        <p:strVal val="visible"/>
                                      </p:to>
                                    </p:set>
                                    <p:anim calcmode="lin" valueType="num">
                                      <p:cBhvr additive="base">
                                        <p:cTn id="62" dur="500" fill="hold"/>
                                        <p:tgtEl>
                                          <p:spTgt spid="25650"/>
                                        </p:tgtEl>
                                        <p:attrNameLst>
                                          <p:attrName>ppt_x</p:attrName>
                                        </p:attrNameLst>
                                      </p:cBhvr>
                                      <p:tavLst>
                                        <p:tav tm="0">
                                          <p:val>
                                            <p:strVal val="#ppt_x"/>
                                          </p:val>
                                        </p:tav>
                                        <p:tav tm="100000">
                                          <p:val>
                                            <p:strVal val="#ppt_x"/>
                                          </p:val>
                                        </p:tav>
                                      </p:tavLst>
                                    </p:anim>
                                    <p:anim calcmode="lin" valueType="num">
                                      <p:cBhvr additive="base">
                                        <p:cTn id="63" dur="500" fill="hold"/>
                                        <p:tgtEl>
                                          <p:spTgt spid="25650"/>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42" presetClass="entr" presetSubtype="0" fill="hold"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1000"/>
                                        <p:tgtEl>
                                          <p:spTgt spid="13"/>
                                        </p:tgtEl>
                                      </p:cBhvr>
                                    </p:animEffect>
                                    <p:anim calcmode="lin" valueType="num">
                                      <p:cBhvr>
                                        <p:cTn id="69" dur="1000" fill="hold"/>
                                        <p:tgtEl>
                                          <p:spTgt spid="13"/>
                                        </p:tgtEl>
                                        <p:attrNameLst>
                                          <p:attrName>ppt_x</p:attrName>
                                        </p:attrNameLst>
                                      </p:cBhvr>
                                      <p:tavLst>
                                        <p:tav tm="0">
                                          <p:val>
                                            <p:strVal val="#ppt_x"/>
                                          </p:val>
                                        </p:tav>
                                        <p:tav tm="100000">
                                          <p:val>
                                            <p:strVal val="#ppt_x"/>
                                          </p:val>
                                        </p:tav>
                                      </p:tavLst>
                                    </p:anim>
                                    <p:anim calcmode="lin" valueType="num">
                                      <p:cBhvr>
                                        <p:cTn id="70"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25651"/>
                                        </p:tgtEl>
                                        <p:attrNameLst>
                                          <p:attrName>style.visibility</p:attrName>
                                        </p:attrNameLst>
                                      </p:cBhvr>
                                      <p:to>
                                        <p:strVal val="visible"/>
                                      </p:to>
                                    </p:set>
                                    <p:anim calcmode="lin" valueType="num">
                                      <p:cBhvr additive="base">
                                        <p:cTn id="75" dur="500" fill="hold"/>
                                        <p:tgtEl>
                                          <p:spTgt spid="25651"/>
                                        </p:tgtEl>
                                        <p:attrNameLst>
                                          <p:attrName>ppt_x</p:attrName>
                                        </p:attrNameLst>
                                      </p:cBhvr>
                                      <p:tavLst>
                                        <p:tav tm="0">
                                          <p:val>
                                            <p:strVal val="#ppt_x"/>
                                          </p:val>
                                        </p:tav>
                                        <p:tav tm="100000">
                                          <p:val>
                                            <p:strVal val="#ppt_x"/>
                                          </p:val>
                                        </p:tav>
                                      </p:tavLst>
                                    </p:anim>
                                    <p:anim calcmode="lin" valueType="num">
                                      <p:cBhvr additive="base">
                                        <p:cTn id="76" dur="500" fill="hold"/>
                                        <p:tgtEl>
                                          <p:spTgt spid="25651"/>
                                        </p:tgtEl>
                                        <p:attrNameLst>
                                          <p:attrName>ppt_y</p:attrName>
                                        </p:attrNameLst>
                                      </p:cBhvr>
                                      <p:tavLst>
                                        <p:tav tm="0">
                                          <p:val>
                                            <p:strVal val="1+#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42" presetClass="entr" presetSubtype="0" fill="hold" nodeType="clickEffect">
                                  <p:stCondLst>
                                    <p:cond delay="0"/>
                                  </p:stCondLst>
                                  <p:childTnLst>
                                    <p:set>
                                      <p:cBhvr>
                                        <p:cTn id="80" dur="1" fill="hold">
                                          <p:stCondLst>
                                            <p:cond delay="0"/>
                                          </p:stCondLst>
                                        </p:cTn>
                                        <p:tgtEl>
                                          <p:spTgt spid="16"/>
                                        </p:tgtEl>
                                        <p:attrNameLst>
                                          <p:attrName>style.visibility</p:attrName>
                                        </p:attrNameLst>
                                      </p:cBhvr>
                                      <p:to>
                                        <p:strVal val="visible"/>
                                      </p:to>
                                    </p:set>
                                    <p:animEffect transition="in" filter="fade">
                                      <p:cBhvr>
                                        <p:cTn id="81" dur="1000"/>
                                        <p:tgtEl>
                                          <p:spTgt spid="16"/>
                                        </p:tgtEl>
                                      </p:cBhvr>
                                    </p:animEffect>
                                    <p:anim calcmode="lin" valueType="num">
                                      <p:cBhvr>
                                        <p:cTn id="82" dur="1000" fill="hold"/>
                                        <p:tgtEl>
                                          <p:spTgt spid="16"/>
                                        </p:tgtEl>
                                        <p:attrNameLst>
                                          <p:attrName>ppt_x</p:attrName>
                                        </p:attrNameLst>
                                      </p:cBhvr>
                                      <p:tavLst>
                                        <p:tav tm="0">
                                          <p:val>
                                            <p:strVal val="#ppt_x"/>
                                          </p:val>
                                        </p:tav>
                                        <p:tav tm="100000">
                                          <p:val>
                                            <p:strVal val="#ppt_x"/>
                                          </p:val>
                                        </p:tav>
                                      </p:tavLst>
                                    </p:anim>
                                    <p:anim calcmode="lin" valueType="num">
                                      <p:cBhvr>
                                        <p:cTn id="8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25652"/>
                                        </p:tgtEl>
                                        <p:attrNameLst>
                                          <p:attrName>style.visibility</p:attrName>
                                        </p:attrNameLst>
                                      </p:cBhvr>
                                      <p:to>
                                        <p:strVal val="visible"/>
                                      </p:to>
                                    </p:set>
                                    <p:anim calcmode="lin" valueType="num">
                                      <p:cBhvr additive="base">
                                        <p:cTn id="88" dur="500" fill="hold"/>
                                        <p:tgtEl>
                                          <p:spTgt spid="25652"/>
                                        </p:tgtEl>
                                        <p:attrNameLst>
                                          <p:attrName>ppt_x</p:attrName>
                                        </p:attrNameLst>
                                      </p:cBhvr>
                                      <p:tavLst>
                                        <p:tav tm="0">
                                          <p:val>
                                            <p:strVal val="#ppt_x"/>
                                          </p:val>
                                        </p:tav>
                                        <p:tav tm="100000">
                                          <p:val>
                                            <p:strVal val="#ppt_x"/>
                                          </p:val>
                                        </p:tav>
                                      </p:tavLst>
                                    </p:anim>
                                    <p:anim calcmode="lin" valueType="num">
                                      <p:cBhvr additive="base">
                                        <p:cTn id="89" dur="500" fill="hold"/>
                                        <p:tgtEl>
                                          <p:spTgt spid="25652"/>
                                        </p:tgtEl>
                                        <p:attrNameLst>
                                          <p:attrName>ppt_y</p:attrName>
                                        </p:attrNameLst>
                                      </p:cBhvr>
                                      <p:tavLst>
                                        <p:tav tm="0">
                                          <p:val>
                                            <p:strVal val="1+#ppt_h/2"/>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17"/>
                                        </p:tgtEl>
                                        <p:attrNameLst>
                                          <p:attrName>style.visibility</p:attrName>
                                        </p:attrNameLst>
                                      </p:cBhvr>
                                      <p:to>
                                        <p:strVal val="visible"/>
                                      </p:to>
                                    </p:set>
                                    <p:animEffect transition="in" filter="fade">
                                      <p:cBhvr>
                                        <p:cTn id="94" dur="1000"/>
                                        <p:tgtEl>
                                          <p:spTgt spid="17"/>
                                        </p:tgtEl>
                                      </p:cBhvr>
                                    </p:animEffect>
                                    <p:anim calcmode="lin" valueType="num">
                                      <p:cBhvr>
                                        <p:cTn id="95" dur="1000" fill="hold"/>
                                        <p:tgtEl>
                                          <p:spTgt spid="17"/>
                                        </p:tgtEl>
                                        <p:attrNameLst>
                                          <p:attrName>ppt_x</p:attrName>
                                        </p:attrNameLst>
                                      </p:cBhvr>
                                      <p:tavLst>
                                        <p:tav tm="0">
                                          <p:val>
                                            <p:strVal val="#ppt_x"/>
                                          </p:val>
                                        </p:tav>
                                        <p:tav tm="100000">
                                          <p:val>
                                            <p:strVal val="#ppt_x"/>
                                          </p:val>
                                        </p:tav>
                                      </p:tavLst>
                                    </p:anim>
                                    <p:anim calcmode="lin" valueType="num">
                                      <p:cBhvr>
                                        <p:cTn id="9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nodeType="clickEffect">
                                  <p:stCondLst>
                                    <p:cond delay="0"/>
                                  </p:stCondLst>
                                  <p:childTnLst>
                                    <p:set>
                                      <p:cBhvr>
                                        <p:cTn id="100" dur="1" fill="hold">
                                          <p:stCondLst>
                                            <p:cond delay="0"/>
                                          </p:stCondLst>
                                        </p:cTn>
                                        <p:tgtEl>
                                          <p:spTgt spid="134"/>
                                        </p:tgtEl>
                                        <p:attrNameLst>
                                          <p:attrName>style.visibility</p:attrName>
                                        </p:attrNameLst>
                                      </p:cBhvr>
                                      <p:to>
                                        <p:strVal val="visible"/>
                                      </p:to>
                                    </p:set>
                                    <p:anim calcmode="lin" valueType="num">
                                      <p:cBhvr additive="base">
                                        <p:cTn id="101" dur="500" fill="hold"/>
                                        <p:tgtEl>
                                          <p:spTgt spid="134"/>
                                        </p:tgtEl>
                                        <p:attrNameLst>
                                          <p:attrName>ppt_x</p:attrName>
                                        </p:attrNameLst>
                                      </p:cBhvr>
                                      <p:tavLst>
                                        <p:tav tm="0">
                                          <p:val>
                                            <p:strVal val="#ppt_x"/>
                                          </p:val>
                                        </p:tav>
                                        <p:tav tm="100000">
                                          <p:val>
                                            <p:strVal val="#ppt_x"/>
                                          </p:val>
                                        </p:tav>
                                      </p:tavLst>
                                    </p:anim>
                                    <p:anim calcmode="lin" valueType="num">
                                      <p:cBhvr additive="base">
                                        <p:cTn id="102" dur="500" fill="hold"/>
                                        <p:tgtEl>
                                          <p:spTgt spid="134"/>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42" presetClass="entr" presetSubtype="0" fill="hold" nodeType="clickEffect">
                                  <p:stCondLst>
                                    <p:cond delay="0"/>
                                  </p:stCondLst>
                                  <p:childTnLst>
                                    <p:set>
                                      <p:cBhvr>
                                        <p:cTn id="106" dur="1" fill="hold">
                                          <p:stCondLst>
                                            <p:cond delay="0"/>
                                          </p:stCondLst>
                                        </p:cTn>
                                        <p:tgtEl>
                                          <p:spTgt spid="136"/>
                                        </p:tgtEl>
                                        <p:attrNameLst>
                                          <p:attrName>style.visibility</p:attrName>
                                        </p:attrNameLst>
                                      </p:cBhvr>
                                      <p:to>
                                        <p:strVal val="visible"/>
                                      </p:to>
                                    </p:set>
                                    <p:animEffect transition="in" filter="fade">
                                      <p:cBhvr>
                                        <p:cTn id="107" dur="1000"/>
                                        <p:tgtEl>
                                          <p:spTgt spid="136"/>
                                        </p:tgtEl>
                                      </p:cBhvr>
                                    </p:animEffect>
                                    <p:anim calcmode="lin" valueType="num">
                                      <p:cBhvr>
                                        <p:cTn id="108" dur="1000" fill="hold"/>
                                        <p:tgtEl>
                                          <p:spTgt spid="136"/>
                                        </p:tgtEl>
                                        <p:attrNameLst>
                                          <p:attrName>ppt_x</p:attrName>
                                        </p:attrNameLst>
                                      </p:cBhvr>
                                      <p:tavLst>
                                        <p:tav tm="0">
                                          <p:val>
                                            <p:strVal val="#ppt_x"/>
                                          </p:val>
                                        </p:tav>
                                        <p:tav tm="100000">
                                          <p:val>
                                            <p:strVal val="#ppt_x"/>
                                          </p:val>
                                        </p:tav>
                                      </p:tavLst>
                                    </p:anim>
                                    <p:anim calcmode="lin" valueType="num">
                                      <p:cBhvr>
                                        <p:cTn id="109" dur="1000" fill="hold"/>
                                        <p:tgtEl>
                                          <p:spTgt spid="1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79005-88F5-485C-8B6F-2CF235480F45}"/>
              </a:ext>
            </a:extLst>
          </p:cNvPr>
          <p:cNvSpPr>
            <a:spLocks noGrp="1"/>
          </p:cNvSpPr>
          <p:nvPr>
            <p:ph type="title"/>
          </p:nvPr>
        </p:nvSpPr>
        <p:spPr>
          <a:xfrm>
            <a:off x="1752600" y="838200"/>
            <a:ext cx="7086600" cy="388938"/>
          </a:xfrm>
        </p:spPr>
        <p:txBody>
          <a:bodyPr/>
          <a:lstStyle/>
          <a:p>
            <a:pPr marL="457200" indent="-457200">
              <a:buFont typeface="Wingdings" panose="05000000000000000000" pitchFamily="2" charset="2"/>
              <a:buChar char="v"/>
            </a:pPr>
            <a:r>
              <a:rPr lang="en-US">
                <a:solidFill>
                  <a:schemeClr val="tx1"/>
                </a:solidFill>
                <a:latin typeface="Times New Roman" panose="02020603050405020304" pitchFamily="18" charset="0"/>
                <a:cs typeface="Times New Roman" panose="02020603050405020304" pitchFamily="18" charset="0"/>
              </a:rPr>
              <a:t>KẾT QUẢ &amp; THẢO LUẬN</a:t>
            </a:r>
            <a:endParaRPr lang="en-US"/>
          </a:p>
        </p:txBody>
      </p:sp>
      <p:sp>
        <p:nvSpPr>
          <p:cNvPr id="4" name="Date Placeholder 3">
            <a:extLst>
              <a:ext uri="{FF2B5EF4-FFF2-40B4-BE49-F238E27FC236}">
                <a16:creationId xmlns:a16="http://schemas.microsoft.com/office/drawing/2014/main" id="{42F5E632-9A3D-47C3-B6B2-DB396ACD717F}"/>
              </a:ext>
            </a:extLst>
          </p:cNvPr>
          <p:cNvSpPr>
            <a:spLocks noGrp="1"/>
          </p:cNvSpPr>
          <p:nvPr>
            <p:ph type="dt" sz="half" idx="10"/>
          </p:nvPr>
        </p:nvSpPr>
        <p:spPr/>
        <p:txBody>
          <a:bodyPr/>
          <a:lstStyle/>
          <a:p>
            <a:fld id="{48C01D3E-6E63-4FAB-9421-CB6D902F6AB5}" type="datetime1">
              <a:rPr lang="vi-VN" altLang="en-US" smtClean="0"/>
              <a:t>28/05/2021</a:t>
            </a:fld>
            <a:endParaRPr lang="en-US" altLang="en-US"/>
          </a:p>
        </p:txBody>
      </p:sp>
      <p:sp>
        <p:nvSpPr>
          <p:cNvPr id="5" name="Footer Placeholder 4">
            <a:extLst>
              <a:ext uri="{FF2B5EF4-FFF2-40B4-BE49-F238E27FC236}">
                <a16:creationId xmlns:a16="http://schemas.microsoft.com/office/drawing/2014/main" id="{4206EC83-D28E-4FC4-B491-89C98386DAC9}"/>
              </a:ext>
            </a:extLst>
          </p:cNvPr>
          <p:cNvSpPr>
            <a:spLocks noGrp="1"/>
          </p:cNvSpPr>
          <p:nvPr>
            <p:ph type="ftr" sz="quarter" idx="11"/>
          </p:nvPr>
        </p:nvSpPr>
        <p:spPr/>
        <p:txBody>
          <a:bodyPr/>
          <a:lstStyle/>
          <a:p>
            <a:r>
              <a:rPr lang="en-US" altLang="en-US"/>
              <a:t>Trợ Lí Ảo Rose</a:t>
            </a:r>
          </a:p>
        </p:txBody>
      </p:sp>
      <p:sp>
        <p:nvSpPr>
          <p:cNvPr id="6" name="Slide Number Placeholder 5">
            <a:extLst>
              <a:ext uri="{FF2B5EF4-FFF2-40B4-BE49-F238E27FC236}">
                <a16:creationId xmlns:a16="http://schemas.microsoft.com/office/drawing/2014/main" id="{2D5C3759-2D42-4C72-837E-3E214CB58586}"/>
              </a:ext>
            </a:extLst>
          </p:cNvPr>
          <p:cNvSpPr>
            <a:spLocks noGrp="1"/>
          </p:cNvSpPr>
          <p:nvPr>
            <p:ph type="sldNum" sz="quarter" idx="12"/>
          </p:nvPr>
        </p:nvSpPr>
        <p:spPr/>
        <p:txBody>
          <a:bodyPr/>
          <a:lstStyle/>
          <a:p>
            <a:fld id="{0F4F63AB-74FF-4D4D-9C96-7E67E70BF8FF}" type="slidenum">
              <a:rPr lang="en-US" altLang="en-US" smtClean="0"/>
              <a:pPr/>
              <a:t>20</a:t>
            </a:fld>
            <a:endParaRPr lang="en-US" altLang="en-US"/>
          </a:p>
        </p:txBody>
      </p:sp>
      <p:sp>
        <p:nvSpPr>
          <p:cNvPr id="7" name="Rectangle: Rounded Corners 6">
            <a:extLst>
              <a:ext uri="{FF2B5EF4-FFF2-40B4-BE49-F238E27FC236}">
                <a16:creationId xmlns:a16="http://schemas.microsoft.com/office/drawing/2014/main" id="{00CC0D14-0E37-4A5E-8852-445F439A0145}"/>
              </a:ext>
            </a:extLst>
          </p:cNvPr>
          <p:cNvSpPr/>
          <p:nvPr/>
        </p:nvSpPr>
        <p:spPr>
          <a:xfrm>
            <a:off x="2752674" y="2251868"/>
            <a:ext cx="3886200" cy="6096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Times New Roman" panose="02020603050405020304" pitchFamily="18" charset="0"/>
                <a:cs typeface="Times New Roman" panose="02020603050405020304" pitchFamily="18" charset="0"/>
              </a:rPr>
              <a:t>KẾT QUẢ MỘT SỐ NGƯỜI DÙNG TRƯỚC THỬ NGHIỆM</a:t>
            </a:r>
          </a:p>
        </p:txBody>
      </p:sp>
      <p:pic>
        <p:nvPicPr>
          <p:cNvPr id="17" name="Picture 16">
            <a:extLst>
              <a:ext uri="{FF2B5EF4-FFF2-40B4-BE49-F238E27FC236}">
                <a16:creationId xmlns:a16="http://schemas.microsoft.com/office/drawing/2014/main" id="{E47F841B-22F8-423B-BAEA-1C691B222E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8212" y="3996532"/>
            <a:ext cx="1936494" cy="2409226"/>
          </a:xfrm>
          <a:prstGeom prst="rect">
            <a:avLst/>
          </a:prstGeom>
        </p:spPr>
      </p:pic>
      <p:pic>
        <p:nvPicPr>
          <p:cNvPr id="19" name="Picture 18">
            <a:extLst>
              <a:ext uri="{FF2B5EF4-FFF2-40B4-BE49-F238E27FC236}">
                <a16:creationId xmlns:a16="http://schemas.microsoft.com/office/drawing/2014/main" id="{E25277A6-18AC-427E-96C0-672555B04C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1690" y="1447800"/>
            <a:ext cx="2133600" cy="2438400"/>
          </a:xfrm>
          <a:prstGeom prst="rect">
            <a:avLst/>
          </a:prstGeom>
        </p:spPr>
      </p:pic>
      <p:pic>
        <p:nvPicPr>
          <p:cNvPr id="21" name="Picture 20">
            <a:extLst>
              <a:ext uri="{FF2B5EF4-FFF2-40B4-BE49-F238E27FC236}">
                <a16:creationId xmlns:a16="http://schemas.microsoft.com/office/drawing/2014/main" id="{423EDBD6-B419-473E-9B70-B00F4300E6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6387" y="3996532"/>
            <a:ext cx="1909286" cy="2506662"/>
          </a:xfrm>
          <a:prstGeom prst="rect">
            <a:avLst/>
          </a:prstGeom>
        </p:spPr>
      </p:pic>
      <p:pic>
        <p:nvPicPr>
          <p:cNvPr id="23" name="Picture 22">
            <a:extLst>
              <a:ext uri="{FF2B5EF4-FFF2-40B4-BE49-F238E27FC236}">
                <a16:creationId xmlns:a16="http://schemas.microsoft.com/office/drawing/2014/main" id="{F0C6EE17-45BC-410E-8149-8CC1E1CD85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4849" y="3986287"/>
            <a:ext cx="1909286" cy="2545714"/>
          </a:xfrm>
          <a:prstGeom prst="rect">
            <a:avLst/>
          </a:prstGeom>
        </p:spPr>
      </p:pic>
      <p:pic>
        <p:nvPicPr>
          <p:cNvPr id="25" name="Picture 24">
            <a:extLst>
              <a:ext uri="{FF2B5EF4-FFF2-40B4-BE49-F238E27FC236}">
                <a16:creationId xmlns:a16="http://schemas.microsoft.com/office/drawing/2014/main" id="{3C4AB032-11B8-44D2-BD31-9283B5DF51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1447800"/>
            <a:ext cx="2375656" cy="2412244"/>
          </a:xfrm>
          <a:prstGeom prst="rect">
            <a:avLst/>
          </a:prstGeom>
        </p:spPr>
      </p:pic>
      <p:pic>
        <p:nvPicPr>
          <p:cNvPr id="29" name="Picture 28">
            <a:extLst>
              <a:ext uri="{FF2B5EF4-FFF2-40B4-BE49-F238E27FC236}">
                <a16:creationId xmlns:a16="http://schemas.microsoft.com/office/drawing/2014/main" id="{4D06A328-E2E8-48F8-84A7-7A21A997A49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06119" y="1374703"/>
            <a:ext cx="1089781" cy="877166"/>
          </a:xfrm>
          <a:prstGeom prst="rect">
            <a:avLst/>
          </a:prstGeom>
        </p:spPr>
      </p:pic>
    </p:spTree>
    <p:extLst>
      <p:ext uri="{BB962C8B-B14F-4D97-AF65-F5344CB8AC3E}">
        <p14:creationId xmlns:p14="http://schemas.microsoft.com/office/powerpoint/2010/main" val="3715454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1000"/>
                                        <p:tgtEl>
                                          <p:spTgt spid="29"/>
                                        </p:tgtEl>
                                      </p:cBhvr>
                                    </p:animEffect>
                                    <p:anim calcmode="lin" valueType="num">
                                      <p:cBhvr>
                                        <p:cTn id="40" dur="1000" fill="hold"/>
                                        <p:tgtEl>
                                          <p:spTgt spid="29"/>
                                        </p:tgtEl>
                                        <p:attrNameLst>
                                          <p:attrName>ppt_x</p:attrName>
                                        </p:attrNameLst>
                                      </p:cBhvr>
                                      <p:tavLst>
                                        <p:tav tm="0">
                                          <p:val>
                                            <p:strVal val="#ppt_x"/>
                                          </p:val>
                                        </p:tav>
                                        <p:tav tm="100000">
                                          <p:val>
                                            <p:strVal val="#ppt_x"/>
                                          </p:val>
                                        </p:tav>
                                      </p:tavLst>
                                    </p:anim>
                                    <p:anim calcmode="lin" valueType="num">
                                      <p:cBhvr>
                                        <p:cTn id="41"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FCA7C-FBB6-46E5-A1B8-C8D0E36334FE}"/>
              </a:ext>
            </a:extLst>
          </p:cNvPr>
          <p:cNvSpPr>
            <a:spLocks noGrp="1"/>
          </p:cNvSpPr>
          <p:nvPr>
            <p:ph type="title"/>
          </p:nvPr>
        </p:nvSpPr>
        <p:spPr>
          <a:xfrm>
            <a:off x="1752600" y="762000"/>
            <a:ext cx="7086600" cy="465138"/>
          </a:xfrm>
        </p:spPr>
        <p:txBody>
          <a:bodyPr/>
          <a:lstStyle/>
          <a:p>
            <a:pPr marL="457200" indent="-457200">
              <a:buFont typeface="Wingdings" panose="05000000000000000000" pitchFamily="2" charset="2"/>
              <a:buChar char="v"/>
            </a:pPr>
            <a:r>
              <a:rPr lang="en-US">
                <a:solidFill>
                  <a:schemeClr val="tx1"/>
                </a:solidFill>
                <a:latin typeface="Times New Roman" panose="02020603050405020304" pitchFamily="18" charset="0"/>
                <a:cs typeface="Times New Roman" panose="02020603050405020304" pitchFamily="18" charset="0"/>
              </a:rPr>
              <a:t>KẾT QUẢ &amp; THẢO LUẬN</a:t>
            </a:r>
            <a:endParaRPr lang="en-US"/>
          </a:p>
        </p:txBody>
      </p:sp>
      <p:sp>
        <p:nvSpPr>
          <p:cNvPr id="4" name="Date Placeholder 3">
            <a:extLst>
              <a:ext uri="{FF2B5EF4-FFF2-40B4-BE49-F238E27FC236}">
                <a16:creationId xmlns:a16="http://schemas.microsoft.com/office/drawing/2014/main" id="{FCF0EC94-5721-44A4-AB30-4E09F4520EC0}"/>
              </a:ext>
            </a:extLst>
          </p:cNvPr>
          <p:cNvSpPr>
            <a:spLocks noGrp="1"/>
          </p:cNvSpPr>
          <p:nvPr>
            <p:ph type="dt" sz="half" idx="10"/>
          </p:nvPr>
        </p:nvSpPr>
        <p:spPr/>
        <p:txBody>
          <a:bodyPr/>
          <a:lstStyle/>
          <a:p>
            <a:fld id="{48C01D3E-6E63-4FAB-9421-CB6D902F6AB5}" type="datetime1">
              <a:rPr lang="vi-VN" altLang="en-US" smtClean="0"/>
              <a:t>28/05/2021</a:t>
            </a:fld>
            <a:endParaRPr lang="en-US" altLang="en-US"/>
          </a:p>
        </p:txBody>
      </p:sp>
      <p:sp>
        <p:nvSpPr>
          <p:cNvPr id="5" name="Footer Placeholder 4">
            <a:extLst>
              <a:ext uri="{FF2B5EF4-FFF2-40B4-BE49-F238E27FC236}">
                <a16:creationId xmlns:a16="http://schemas.microsoft.com/office/drawing/2014/main" id="{021F8A28-ABAB-4875-8965-D3465E81EE7F}"/>
              </a:ext>
            </a:extLst>
          </p:cNvPr>
          <p:cNvSpPr>
            <a:spLocks noGrp="1"/>
          </p:cNvSpPr>
          <p:nvPr>
            <p:ph type="ftr" sz="quarter" idx="11"/>
          </p:nvPr>
        </p:nvSpPr>
        <p:spPr/>
        <p:txBody>
          <a:bodyPr/>
          <a:lstStyle/>
          <a:p>
            <a:r>
              <a:rPr lang="en-US" altLang="en-US"/>
              <a:t>Trợ Lí Ảo Rose</a:t>
            </a:r>
          </a:p>
        </p:txBody>
      </p:sp>
      <p:sp>
        <p:nvSpPr>
          <p:cNvPr id="6" name="Slide Number Placeholder 5">
            <a:extLst>
              <a:ext uri="{FF2B5EF4-FFF2-40B4-BE49-F238E27FC236}">
                <a16:creationId xmlns:a16="http://schemas.microsoft.com/office/drawing/2014/main" id="{C6166E8E-CD16-4C88-A23F-C7345B0E17A9}"/>
              </a:ext>
            </a:extLst>
          </p:cNvPr>
          <p:cNvSpPr>
            <a:spLocks noGrp="1"/>
          </p:cNvSpPr>
          <p:nvPr>
            <p:ph type="sldNum" sz="quarter" idx="12"/>
          </p:nvPr>
        </p:nvSpPr>
        <p:spPr/>
        <p:txBody>
          <a:bodyPr/>
          <a:lstStyle/>
          <a:p>
            <a:fld id="{0F4F63AB-74FF-4D4D-9C96-7E67E70BF8FF}" type="slidenum">
              <a:rPr lang="en-US" altLang="en-US" smtClean="0"/>
              <a:pPr/>
              <a:t>21</a:t>
            </a:fld>
            <a:endParaRPr lang="en-US" altLang="en-US"/>
          </a:p>
        </p:txBody>
      </p:sp>
      <p:pic>
        <p:nvPicPr>
          <p:cNvPr id="7" name="Picture 6">
            <a:extLst>
              <a:ext uri="{FF2B5EF4-FFF2-40B4-BE49-F238E27FC236}">
                <a16:creationId xmlns:a16="http://schemas.microsoft.com/office/drawing/2014/main" id="{F77FF3B5-108C-451B-8BBE-628C56B72B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35258"/>
            <a:ext cx="2271713" cy="2822331"/>
          </a:xfrm>
          <a:prstGeom prst="rect">
            <a:avLst/>
          </a:prstGeom>
        </p:spPr>
      </p:pic>
      <p:pic>
        <p:nvPicPr>
          <p:cNvPr id="8" name="Picture 7">
            <a:extLst>
              <a:ext uri="{FF2B5EF4-FFF2-40B4-BE49-F238E27FC236}">
                <a16:creationId xmlns:a16="http://schemas.microsoft.com/office/drawing/2014/main" id="{A711275F-F690-49CD-98A2-B5C0D4DB50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8634" y="3429000"/>
            <a:ext cx="1584398" cy="3138170"/>
          </a:xfrm>
          <a:prstGeom prst="rect">
            <a:avLst/>
          </a:prstGeom>
        </p:spPr>
      </p:pic>
      <p:pic>
        <p:nvPicPr>
          <p:cNvPr id="9" name="Picture 8">
            <a:extLst>
              <a:ext uri="{FF2B5EF4-FFF2-40B4-BE49-F238E27FC236}">
                <a16:creationId xmlns:a16="http://schemas.microsoft.com/office/drawing/2014/main" id="{AA30ECEB-CD7E-404E-9FF1-0A05D8C1489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1247" y="3440151"/>
            <a:ext cx="1844271" cy="3015456"/>
          </a:xfrm>
          <a:prstGeom prst="rect">
            <a:avLst/>
          </a:prstGeom>
        </p:spPr>
      </p:pic>
      <p:pic>
        <p:nvPicPr>
          <p:cNvPr id="10" name="Picture 9">
            <a:extLst>
              <a:ext uri="{FF2B5EF4-FFF2-40B4-BE49-F238E27FC236}">
                <a16:creationId xmlns:a16="http://schemas.microsoft.com/office/drawing/2014/main" id="{F4AEE1E9-312B-4DD8-9046-D230A97181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7089" y="1435453"/>
            <a:ext cx="2405944" cy="3356450"/>
          </a:xfrm>
          <a:prstGeom prst="rect">
            <a:avLst/>
          </a:prstGeom>
        </p:spPr>
      </p:pic>
      <p:pic>
        <p:nvPicPr>
          <p:cNvPr id="11" name="Picture 10">
            <a:extLst>
              <a:ext uri="{FF2B5EF4-FFF2-40B4-BE49-F238E27FC236}">
                <a16:creationId xmlns:a16="http://schemas.microsoft.com/office/drawing/2014/main" id="{4C3A932A-25EA-4F97-902A-69C2762989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201" y="4362412"/>
            <a:ext cx="1800892" cy="2286000"/>
          </a:xfrm>
          <a:prstGeom prst="rect">
            <a:avLst/>
          </a:prstGeom>
        </p:spPr>
      </p:pic>
      <p:sp>
        <p:nvSpPr>
          <p:cNvPr id="12" name="Rectangle: Rounded Corners 11">
            <a:extLst>
              <a:ext uri="{FF2B5EF4-FFF2-40B4-BE49-F238E27FC236}">
                <a16:creationId xmlns:a16="http://schemas.microsoft.com/office/drawing/2014/main" id="{198914A5-1EC0-4F1F-BEEE-EBB720C8F9A4}"/>
              </a:ext>
            </a:extLst>
          </p:cNvPr>
          <p:cNvSpPr/>
          <p:nvPr/>
        </p:nvSpPr>
        <p:spPr>
          <a:xfrm>
            <a:off x="2752674" y="2251868"/>
            <a:ext cx="3886200" cy="6096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tx1"/>
                </a:solidFill>
                <a:latin typeface="Times New Roman" panose="02020603050405020304" pitchFamily="18" charset="0"/>
                <a:cs typeface="Times New Roman" panose="02020603050405020304" pitchFamily="18" charset="0"/>
              </a:rPr>
              <a:t>KẾT QUẢ MỘT SỐ NGƯỜI DÙNG SAU THỬ NGHIỆM</a:t>
            </a:r>
          </a:p>
        </p:txBody>
      </p:sp>
      <p:pic>
        <p:nvPicPr>
          <p:cNvPr id="14" name="Picture 13">
            <a:extLst>
              <a:ext uri="{FF2B5EF4-FFF2-40B4-BE49-F238E27FC236}">
                <a16:creationId xmlns:a16="http://schemas.microsoft.com/office/drawing/2014/main" id="{BE67AED8-27F8-4D07-8724-4A09CB0CD3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7592" y="1435258"/>
            <a:ext cx="1457543" cy="808356"/>
          </a:xfrm>
          <a:prstGeom prst="rect">
            <a:avLst/>
          </a:prstGeom>
        </p:spPr>
      </p:pic>
    </p:spTree>
    <p:extLst>
      <p:ext uri="{BB962C8B-B14F-4D97-AF65-F5344CB8AC3E}">
        <p14:creationId xmlns:p14="http://schemas.microsoft.com/office/powerpoint/2010/main" val="360467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p:cTn id="39" dur="1000" fill="hold"/>
                                        <p:tgtEl>
                                          <p:spTgt spid="14"/>
                                        </p:tgtEl>
                                        <p:attrNameLst>
                                          <p:attrName>ppt_w</p:attrName>
                                        </p:attrNameLst>
                                      </p:cBhvr>
                                      <p:tavLst>
                                        <p:tav tm="0">
                                          <p:val>
                                            <p:fltVal val="0"/>
                                          </p:val>
                                        </p:tav>
                                        <p:tav tm="100000">
                                          <p:val>
                                            <p:strVal val="#ppt_w"/>
                                          </p:val>
                                        </p:tav>
                                      </p:tavLst>
                                    </p:anim>
                                    <p:anim calcmode="lin" valueType="num">
                                      <p:cBhvr>
                                        <p:cTn id="40" dur="1000" fill="hold"/>
                                        <p:tgtEl>
                                          <p:spTgt spid="14"/>
                                        </p:tgtEl>
                                        <p:attrNameLst>
                                          <p:attrName>ppt_h</p:attrName>
                                        </p:attrNameLst>
                                      </p:cBhvr>
                                      <p:tavLst>
                                        <p:tav tm="0">
                                          <p:val>
                                            <p:fltVal val="0"/>
                                          </p:val>
                                        </p:tav>
                                        <p:tav tm="100000">
                                          <p:val>
                                            <p:strVal val="#ppt_h"/>
                                          </p:val>
                                        </p:tav>
                                      </p:tavLst>
                                    </p:anim>
                                    <p:anim calcmode="lin" valueType="num">
                                      <p:cBhvr>
                                        <p:cTn id="41" dur="1000" fill="hold"/>
                                        <p:tgtEl>
                                          <p:spTgt spid="14"/>
                                        </p:tgtEl>
                                        <p:attrNameLst>
                                          <p:attrName>style.rotation</p:attrName>
                                        </p:attrNameLst>
                                      </p:cBhvr>
                                      <p:tavLst>
                                        <p:tav tm="0">
                                          <p:val>
                                            <p:fltVal val="90"/>
                                          </p:val>
                                        </p:tav>
                                        <p:tav tm="100000">
                                          <p:val>
                                            <p:fltVal val="0"/>
                                          </p:val>
                                        </p:tav>
                                      </p:tavLst>
                                    </p:anim>
                                    <p:animEffect transition="in" filter="fade">
                                      <p:cBhvr>
                                        <p:cTn id="4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4E2022-C159-4EF7-952E-AA11B274B7E0}"/>
              </a:ext>
            </a:extLst>
          </p:cNvPr>
          <p:cNvSpPr>
            <a:spLocks noGrp="1"/>
          </p:cNvSpPr>
          <p:nvPr>
            <p:ph type="title"/>
          </p:nvPr>
        </p:nvSpPr>
        <p:spPr>
          <a:xfrm>
            <a:off x="1752600" y="914400"/>
            <a:ext cx="7086600" cy="312738"/>
          </a:xfrm>
        </p:spPr>
        <p:txBody>
          <a:bodyPr/>
          <a:lstStyle/>
          <a:p>
            <a:pPr marL="457200" indent="-457200">
              <a:buFont typeface="Wingdings" panose="05000000000000000000" pitchFamily="2" charset="2"/>
              <a:buChar char="v"/>
            </a:pPr>
            <a:r>
              <a:rPr lang="en-US">
                <a:solidFill>
                  <a:schemeClr val="tx1"/>
                </a:solidFill>
                <a:latin typeface="Times New Roman" panose="02020603050405020304" pitchFamily="18" charset="0"/>
                <a:cs typeface="Times New Roman" panose="02020603050405020304" pitchFamily="18" charset="0"/>
              </a:rPr>
              <a:t>KẾT QUẢ &amp; THẢO LUẬN</a:t>
            </a:r>
            <a:endParaRPr lang="en-US"/>
          </a:p>
        </p:txBody>
      </p:sp>
      <p:sp>
        <p:nvSpPr>
          <p:cNvPr id="4" name="Date Placeholder 3">
            <a:extLst>
              <a:ext uri="{FF2B5EF4-FFF2-40B4-BE49-F238E27FC236}">
                <a16:creationId xmlns:a16="http://schemas.microsoft.com/office/drawing/2014/main" id="{D772D718-E57D-4BEC-BD18-E6EF4D4B835B}"/>
              </a:ext>
            </a:extLst>
          </p:cNvPr>
          <p:cNvSpPr>
            <a:spLocks noGrp="1"/>
          </p:cNvSpPr>
          <p:nvPr>
            <p:ph type="dt" sz="half" idx="10"/>
          </p:nvPr>
        </p:nvSpPr>
        <p:spPr/>
        <p:txBody>
          <a:bodyPr/>
          <a:lstStyle/>
          <a:p>
            <a:fld id="{48C01D3E-6E63-4FAB-9421-CB6D902F6AB5}" type="datetime1">
              <a:rPr lang="vi-VN" altLang="en-US" smtClean="0"/>
              <a:t>28/05/2021</a:t>
            </a:fld>
            <a:endParaRPr lang="en-US" altLang="en-US"/>
          </a:p>
        </p:txBody>
      </p:sp>
      <p:sp>
        <p:nvSpPr>
          <p:cNvPr id="5" name="Footer Placeholder 4">
            <a:extLst>
              <a:ext uri="{FF2B5EF4-FFF2-40B4-BE49-F238E27FC236}">
                <a16:creationId xmlns:a16="http://schemas.microsoft.com/office/drawing/2014/main" id="{11519BF6-9B17-4F86-9F3C-98A514D05237}"/>
              </a:ext>
            </a:extLst>
          </p:cNvPr>
          <p:cNvSpPr>
            <a:spLocks noGrp="1"/>
          </p:cNvSpPr>
          <p:nvPr>
            <p:ph type="ftr" sz="quarter" idx="11"/>
          </p:nvPr>
        </p:nvSpPr>
        <p:spPr/>
        <p:txBody>
          <a:bodyPr/>
          <a:lstStyle/>
          <a:p>
            <a:r>
              <a:rPr lang="en-US" altLang="en-US"/>
              <a:t>Trợ Lí Ảo Rose</a:t>
            </a:r>
          </a:p>
        </p:txBody>
      </p:sp>
      <p:sp>
        <p:nvSpPr>
          <p:cNvPr id="6" name="Slide Number Placeholder 5">
            <a:extLst>
              <a:ext uri="{FF2B5EF4-FFF2-40B4-BE49-F238E27FC236}">
                <a16:creationId xmlns:a16="http://schemas.microsoft.com/office/drawing/2014/main" id="{0C2B98E6-4453-4642-A06D-8E6B6C326E54}"/>
              </a:ext>
            </a:extLst>
          </p:cNvPr>
          <p:cNvSpPr>
            <a:spLocks noGrp="1"/>
          </p:cNvSpPr>
          <p:nvPr>
            <p:ph type="sldNum" sz="quarter" idx="12"/>
          </p:nvPr>
        </p:nvSpPr>
        <p:spPr/>
        <p:txBody>
          <a:bodyPr/>
          <a:lstStyle/>
          <a:p>
            <a:fld id="{0F4F63AB-74FF-4D4D-9C96-7E67E70BF8FF}" type="slidenum">
              <a:rPr lang="en-US" altLang="en-US" smtClean="0"/>
              <a:pPr/>
              <a:t>22</a:t>
            </a:fld>
            <a:endParaRPr lang="en-US" altLang="en-US"/>
          </a:p>
        </p:txBody>
      </p:sp>
      <p:sp>
        <p:nvSpPr>
          <p:cNvPr id="7" name="Rectangle: Rounded Corners 6">
            <a:extLst>
              <a:ext uri="{FF2B5EF4-FFF2-40B4-BE49-F238E27FC236}">
                <a16:creationId xmlns:a16="http://schemas.microsoft.com/office/drawing/2014/main" id="{F4B4C7B4-06C4-4E6D-85A3-1EA57BD7E902}"/>
              </a:ext>
            </a:extLst>
          </p:cNvPr>
          <p:cNvSpPr/>
          <p:nvPr/>
        </p:nvSpPr>
        <p:spPr>
          <a:xfrm>
            <a:off x="0" y="2819399"/>
            <a:ext cx="2886126" cy="6096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1">
                <a:solidFill>
                  <a:schemeClr val="tx1"/>
                </a:solidFill>
                <a:latin typeface="Times New Roman" panose="02020603050405020304" pitchFamily="18" charset="0"/>
                <a:cs typeface="Times New Roman" panose="02020603050405020304" pitchFamily="18" charset="0"/>
              </a:rPr>
              <a:t>Vấn đề tích cực của Rose</a:t>
            </a:r>
            <a:endParaRPr lang="en-US">
              <a:solidFill>
                <a:schemeClr val="tx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2FE2D808-74C8-4FD5-A512-2CED3CAF00D5}"/>
              </a:ext>
            </a:extLst>
          </p:cNvPr>
          <p:cNvSpPr txBox="1"/>
          <p:nvPr/>
        </p:nvSpPr>
        <p:spPr>
          <a:xfrm>
            <a:off x="3510573" y="1884606"/>
            <a:ext cx="5410199" cy="4103688"/>
          </a:xfrm>
          <a:prstGeom prst="rect">
            <a:avLst/>
          </a:prstGeom>
          <a:noFill/>
        </p:spPr>
        <p:txBody>
          <a:bodyPr wrap="square" rtlCol="0">
            <a:spAutoFit/>
          </a:bodyPr>
          <a:lstStyle/>
          <a:p>
            <a:pPr marL="342900" marR="0" lvl="0" indent="-342900">
              <a:lnSpc>
                <a:spcPct val="150000"/>
              </a:lnSpc>
              <a:spcBef>
                <a:spcPts val="0"/>
              </a:spcBef>
              <a:spcAft>
                <a:spcPts val="800"/>
              </a:spcAft>
              <a:buFont typeface="Wingdings" panose="05000000000000000000" pitchFamily="2"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Tương tác được với người dùng thông qua tương tác văn bản.</a:t>
            </a:r>
          </a:p>
          <a:p>
            <a:pPr marL="342900" marR="0" lvl="0" indent="-342900">
              <a:lnSpc>
                <a:spcPct val="150000"/>
              </a:lnSpc>
              <a:spcBef>
                <a:spcPts val="0"/>
              </a:spcBef>
              <a:spcAft>
                <a:spcPts val="800"/>
              </a:spcAft>
              <a:buFont typeface="Wingdings" panose="05000000000000000000" pitchFamily="2"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Cung cấp cho người dùng những thông tin cần thiết khi du lịch ở Đà Lạt.</a:t>
            </a:r>
          </a:p>
          <a:p>
            <a:pPr marL="342900" marR="0" lvl="0" indent="-342900">
              <a:lnSpc>
                <a:spcPct val="150000"/>
              </a:lnSpc>
              <a:spcBef>
                <a:spcPts val="0"/>
              </a:spcBef>
              <a:spcAft>
                <a:spcPts val="800"/>
              </a:spcAft>
              <a:buFont typeface="Wingdings" panose="05000000000000000000" pitchFamily="2"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Thiết kế giao diện bắt mắt để tương tác người dùng dễ dàng.</a:t>
            </a:r>
          </a:p>
          <a:p>
            <a:pPr marL="342900" marR="0" lvl="0" indent="-342900">
              <a:lnSpc>
                <a:spcPct val="150000"/>
              </a:lnSpc>
              <a:spcBef>
                <a:spcPts val="0"/>
              </a:spcBef>
              <a:spcAft>
                <a:spcPts val="800"/>
              </a:spcAft>
              <a:buFont typeface="Wingdings" panose="05000000000000000000" pitchFamily="2" charset="2"/>
              <a:buChar char=""/>
            </a:pPr>
            <a:r>
              <a:rPr lang="en-US" sz="1800">
                <a:effectLst/>
                <a:latin typeface="Times New Roman" panose="02020603050405020304" pitchFamily="18" charset="0"/>
                <a:ea typeface="Calibri" panose="020F0502020204030204" pitchFamily="34" charset="0"/>
                <a:cs typeface="Times New Roman" panose="02020603050405020304" pitchFamily="18" charset="0"/>
              </a:rPr>
              <a:t>Trả lời thông tin người dùng bất cứ mọi lúc khi mở ứng dụng.</a:t>
            </a:r>
          </a:p>
          <a:p>
            <a:endParaRPr lang="en-US"/>
          </a:p>
        </p:txBody>
      </p:sp>
      <p:sp>
        <p:nvSpPr>
          <p:cNvPr id="9" name="Rectangle: Rounded Corners 8">
            <a:extLst>
              <a:ext uri="{FF2B5EF4-FFF2-40B4-BE49-F238E27FC236}">
                <a16:creationId xmlns:a16="http://schemas.microsoft.com/office/drawing/2014/main" id="{831C12A1-625A-4AE1-B5CB-76920646C836}"/>
              </a:ext>
            </a:extLst>
          </p:cNvPr>
          <p:cNvSpPr/>
          <p:nvPr/>
        </p:nvSpPr>
        <p:spPr>
          <a:xfrm>
            <a:off x="0" y="3936450"/>
            <a:ext cx="2886126" cy="6096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1">
                <a:solidFill>
                  <a:schemeClr val="tx1"/>
                </a:solidFill>
                <a:latin typeface="Times New Roman" panose="02020603050405020304" pitchFamily="18" charset="0"/>
                <a:cs typeface="Times New Roman" panose="02020603050405020304" pitchFamily="18" charset="0"/>
              </a:rPr>
              <a:t>Vấn đề hạn chế của Rose</a:t>
            </a:r>
            <a:endParaRPr lang="en-US">
              <a:solidFill>
                <a:schemeClr val="tx1"/>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D3BCC84-EF60-47C7-936F-8255F734C225}"/>
              </a:ext>
            </a:extLst>
          </p:cNvPr>
          <p:cNvSpPr txBox="1"/>
          <p:nvPr/>
        </p:nvSpPr>
        <p:spPr>
          <a:xfrm>
            <a:off x="3124200" y="1563158"/>
            <a:ext cx="5796572" cy="5180905"/>
          </a:xfrm>
          <a:prstGeom prst="rect">
            <a:avLst/>
          </a:prstGeom>
          <a:noFill/>
        </p:spPr>
        <p:txBody>
          <a:bodyPr wrap="square" rtlCol="0">
            <a:spAutoFit/>
          </a:bodyPr>
          <a:lstStyle/>
          <a:p>
            <a:pPr marL="1200150" marR="0" indent="-285750">
              <a:lnSpc>
                <a:spcPct val="150000"/>
              </a:lnSpc>
              <a:spcBef>
                <a:spcPts val="0"/>
              </a:spcBef>
              <a:spcAft>
                <a:spcPts val="800"/>
              </a:spcAft>
              <a:buFont typeface="Wingdings" panose="05000000000000000000" pitchFamily="2" charset="2"/>
              <a:buChar char="v"/>
            </a:pPr>
            <a:r>
              <a:rPr lang="en-US" sz="1600">
                <a:effectLst/>
                <a:latin typeface="Times New Roman" panose="02020603050405020304" pitchFamily="18" charset="0"/>
                <a:ea typeface="Calibri" panose="020F0502020204030204" pitchFamily="34" charset="0"/>
                <a:cs typeface="Times New Roman" panose="02020603050405020304" pitchFamily="18" charset="0"/>
              </a:rPr>
              <a:t>Vấn đề phiên bản chính là yếu điểm lớn nhất mà Rose còn thiếu:</a:t>
            </a:r>
          </a:p>
          <a:p>
            <a:pPr marL="342900" marR="0" lvl="0" indent="-342900">
              <a:lnSpc>
                <a:spcPct val="150000"/>
              </a:lnSpc>
              <a:spcBef>
                <a:spcPts val="0"/>
              </a:spcBef>
              <a:spcAft>
                <a:spcPts val="800"/>
              </a:spcAft>
              <a:buFont typeface="Wingdings" panose="05000000000000000000" pitchFamily="2" charset="2"/>
              <a:buChar char=""/>
            </a:pPr>
            <a:r>
              <a:rPr lang="en-US" sz="1600">
                <a:effectLst/>
                <a:latin typeface="Times New Roman" panose="02020603050405020304" pitchFamily="18" charset="0"/>
                <a:ea typeface="Calibri" panose="020F0502020204030204" pitchFamily="34" charset="0"/>
                <a:cs typeface="Times New Roman" panose="02020603050405020304" pitchFamily="18" charset="0"/>
              </a:rPr>
              <a:t>Phiên ản Rose chỉ là phiên bản đơn giản nên giao diện, tính năng giọng nói, đa ngôn ngữ, …vv… chưa được nâng cấp.</a:t>
            </a:r>
          </a:p>
          <a:p>
            <a:pPr marL="342900" marR="0" lvl="0" indent="-342900">
              <a:lnSpc>
                <a:spcPct val="150000"/>
              </a:lnSpc>
              <a:spcBef>
                <a:spcPts val="0"/>
              </a:spcBef>
              <a:spcAft>
                <a:spcPts val="800"/>
              </a:spcAft>
              <a:buFont typeface="Wingdings" panose="05000000000000000000" pitchFamily="2" charset="2"/>
              <a:buChar char=""/>
            </a:pPr>
            <a:r>
              <a:rPr lang="en-US" sz="1600">
                <a:effectLst/>
                <a:latin typeface="Times New Roman" panose="02020603050405020304" pitchFamily="18" charset="0"/>
                <a:ea typeface="Calibri" panose="020F0502020204030204" pitchFamily="34" charset="0"/>
                <a:cs typeface="Times New Roman" panose="02020603050405020304" pitchFamily="18" charset="0"/>
              </a:rPr>
              <a:t>Phiên bản Rose này thiếu một số thuật toán để ngăn chặn việc tự động ngắt chữ trên giao diện dẫn tới một số từ văn bản bị ngắt. Tuy nhiên chúng ta hoàn toàn sửa được và nâng cấp ở phiên bản sau.</a:t>
            </a:r>
          </a:p>
          <a:p>
            <a:pPr marL="342900" marR="0" lvl="0" indent="-342900">
              <a:lnSpc>
                <a:spcPct val="150000"/>
              </a:lnSpc>
              <a:spcBef>
                <a:spcPts val="0"/>
              </a:spcBef>
              <a:spcAft>
                <a:spcPts val="800"/>
              </a:spcAft>
              <a:buFont typeface="Wingdings" panose="05000000000000000000" pitchFamily="2" charset="2"/>
              <a:buChar char=""/>
            </a:pPr>
            <a:r>
              <a:rPr lang="en-US" sz="1600">
                <a:effectLst/>
                <a:latin typeface="Times New Roman" panose="02020603050405020304" pitchFamily="18" charset="0"/>
                <a:ea typeface="Calibri" panose="020F0502020204030204" pitchFamily="34" charset="0"/>
                <a:cs typeface="Times New Roman" panose="02020603050405020304" pitchFamily="18" charset="0"/>
              </a:rPr>
              <a:t>Rose chỉ giao tiếp qua văn bản và không có hình ảnh gợi ý hay link liên kết nên có thể trong thời gian dài nếu không nâng cấp sẽ dẫn tới mức độ tương tác người dùng giảm do nhu cầu người dùng ngày càng cao.</a:t>
            </a:r>
          </a:p>
          <a:p>
            <a:endParaRPr lang="en-US" sz="160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1F147464-8AB2-4DB7-8022-082D21235BFA}"/>
              </a:ext>
            </a:extLst>
          </p:cNvPr>
          <p:cNvSpPr txBox="1"/>
          <p:nvPr/>
        </p:nvSpPr>
        <p:spPr>
          <a:xfrm>
            <a:off x="3510573" y="2344639"/>
            <a:ext cx="4724400" cy="2308324"/>
          </a:xfrm>
          <a:prstGeom prst="rect">
            <a:avLst/>
          </a:prstGeom>
          <a:noFill/>
        </p:spPr>
        <p:txBody>
          <a:bodyPr wrap="square" rtlCol="0">
            <a:spAutoFit/>
          </a:bodyPr>
          <a:lstStyle/>
          <a:p>
            <a:r>
              <a:rPr lang="en-US" sz="1800" b="1">
                <a:effectLst/>
                <a:latin typeface="Times New Roman" panose="02020603050405020304" pitchFamily="18" charset="0"/>
                <a:ea typeface="Calibri" panose="020F0502020204030204" pitchFamily="34" charset="0"/>
                <a:cs typeface="Times New Roman" panose="02020603050405020304" pitchFamily="18" charset="0"/>
              </a:rPr>
              <a:t>Trong lần nghiên cứu này thì mục đích phát triển một phiên bản trò chuyện đơn giản của trợ lí ảo Rose đã được hoàn thành và đánh giá tích cực, đương nhiên những lợi ích mà Rose mà lại thì cũng đã đánh giá đã giới thiệu cũng được đánh giá bởi kết quả mang lại. Tuy nhiên thì cũng có những thách thức và rủi ro</a:t>
            </a:r>
          </a:p>
          <a:p>
            <a:endParaRPr 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18833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fade">
                                      <p:cBhvr>
                                        <p:cTn id="21" dur="1000"/>
                                        <p:tgtEl>
                                          <p:spTgt spid="8">
                                            <p:txEl>
                                              <p:pRg st="0" end="0"/>
                                            </p:txEl>
                                          </p:spTgt>
                                        </p:tgtEl>
                                      </p:cBhvr>
                                    </p:animEffect>
                                    <p:anim calcmode="lin" valueType="num">
                                      <p:cBhvr>
                                        <p:cTn id="22"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8">
                                            <p:txEl>
                                              <p:pRg st="0" end="0"/>
                                            </p:txEl>
                                          </p:spTgt>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8">
                                            <p:txEl>
                                              <p:pRg st="1" end="1"/>
                                            </p:txEl>
                                          </p:spTgt>
                                        </p:tgtEl>
                                        <p:attrNameLst>
                                          <p:attrName>style.visibility</p:attrName>
                                        </p:attrNameLst>
                                      </p:cBhvr>
                                      <p:to>
                                        <p:strVal val="visible"/>
                                      </p:to>
                                    </p:set>
                                    <p:animEffect transition="in" filter="fade">
                                      <p:cBhvr>
                                        <p:cTn id="26" dur="1000"/>
                                        <p:tgtEl>
                                          <p:spTgt spid="8">
                                            <p:txEl>
                                              <p:pRg st="1" end="1"/>
                                            </p:txEl>
                                          </p:spTgt>
                                        </p:tgtEl>
                                      </p:cBhvr>
                                    </p:animEffect>
                                    <p:anim calcmode="lin" valueType="num">
                                      <p:cBhvr>
                                        <p:cTn id="27"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8"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animEffect transition="in" filter="fade">
                                      <p:cBhvr>
                                        <p:cTn id="31" dur="1000"/>
                                        <p:tgtEl>
                                          <p:spTgt spid="8">
                                            <p:txEl>
                                              <p:pRg st="2" end="2"/>
                                            </p:txEl>
                                          </p:spTgt>
                                        </p:tgtEl>
                                      </p:cBhvr>
                                    </p:animEffect>
                                    <p:anim calcmode="lin" valueType="num">
                                      <p:cBhvr>
                                        <p:cTn id="32"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8">
                                            <p:txEl>
                                              <p:pRg st="2" end="2"/>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8">
                                            <p:txEl>
                                              <p:pRg st="3" end="3"/>
                                            </p:txEl>
                                          </p:spTgt>
                                        </p:tgtEl>
                                        <p:attrNameLst>
                                          <p:attrName>style.visibility</p:attrName>
                                        </p:attrNameLst>
                                      </p:cBhvr>
                                      <p:to>
                                        <p:strVal val="visible"/>
                                      </p:to>
                                    </p:set>
                                    <p:animEffect transition="in" filter="fade">
                                      <p:cBhvr>
                                        <p:cTn id="36" dur="1000"/>
                                        <p:tgtEl>
                                          <p:spTgt spid="8">
                                            <p:txEl>
                                              <p:pRg st="3" end="3"/>
                                            </p:txEl>
                                          </p:spTgt>
                                        </p:tgtEl>
                                      </p:cBhvr>
                                    </p:animEffect>
                                    <p:anim calcmode="lin" valueType="num">
                                      <p:cBhvr>
                                        <p:cTn id="37"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38" dur="1000" fill="hold"/>
                                        <p:tgtEl>
                                          <p:spTgt spid="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2" presetClass="exit" presetSubtype="4" fill="hold" grpId="0" nodeType="clickEffect">
                                  <p:stCondLst>
                                    <p:cond delay="0"/>
                                  </p:stCondLst>
                                  <p:childTnLst>
                                    <p:anim calcmode="lin" valueType="num">
                                      <p:cBhvr additive="base">
                                        <p:cTn id="42" dur="500"/>
                                        <p:tgtEl>
                                          <p:spTgt spid="8">
                                            <p:txEl>
                                              <p:pRg st="0" end="0"/>
                                            </p:txEl>
                                          </p:spTgt>
                                        </p:tgtEl>
                                        <p:attrNameLst>
                                          <p:attrName>ppt_y</p:attrName>
                                        </p:attrNameLst>
                                      </p:cBhvr>
                                      <p:tavLst>
                                        <p:tav tm="0">
                                          <p:val>
                                            <p:strVal val="#ppt_y"/>
                                          </p:val>
                                        </p:tav>
                                        <p:tav tm="100000">
                                          <p:val>
                                            <p:strVal val="#ppt_y+#ppt_h*1.125000"/>
                                          </p:val>
                                        </p:tav>
                                      </p:tavLst>
                                    </p:anim>
                                    <p:animEffect transition="out" filter="wipe(down)">
                                      <p:cBhvr>
                                        <p:cTn id="43" dur="500"/>
                                        <p:tgtEl>
                                          <p:spTgt spid="8">
                                            <p:txEl>
                                              <p:pRg st="0" end="0"/>
                                            </p:txEl>
                                          </p:spTgt>
                                        </p:tgtEl>
                                      </p:cBhvr>
                                    </p:animEffect>
                                    <p:set>
                                      <p:cBhvr>
                                        <p:cTn id="44" dur="1" fill="hold">
                                          <p:stCondLst>
                                            <p:cond delay="499"/>
                                          </p:stCondLst>
                                        </p:cTn>
                                        <p:tgtEl>
                                          <p:spTgt spid="8">
                                            <p:txEl>
                                              <p:pRg st="0" end="0"/>
                                            </p:txEl>
                                          </p:spTgt>
                                        </p:tgtEl>
                                        <p:attrNameLst>
                                          <p:attrName>style.visibility</p:attrName>
                                        </p:attrNameLst>
                                      </p:cBhvr>
                                      <p:to>
                                        <p:strVal val="hidden"/>
                                      </p:to>
                                    </p:set>
                                  </p:childTnLst>
                                </p:cTn>
                              </p:par>
                              <p:par>
                                <p:cTn id="45" presetID="12" presetClass="exit" presetSubtype="4" fill="hold" grpId="0" nodeType="withEffect">
                                  <p:stCondLst>
                                    <p:cond delay="0"/>
                                  </p:stCondLst>
                                  <p:childTnLst>
                                    <p:anim calcmode="lin" valueType="num">
                                      <p:cBhvr additive="base">
                                        <p:cTn id="46" dur="500"/>
                                        <p:tgtEl>
                                          <p:spTgt spid="8">
                                            <p:txEl>
                                              <p:pRg st="1" end="1"/>
                                            </p:txEl>
                                          </p:spTgt>
                                        </p:tgtEl>
                                        <p:attrNameLst>
                                          <p:attrName>ppt_y</p:attrName>
                                        </p:attrNameLst>
                                      </p:cBhvr>
                                      <p:tavLst>
                                        <p:tav tm="0">
                                          <p:val>
                                            <p:strVal val="#ppt_y"/>
                                          </p:val>
                                        </p:tav>
                                        <p:tav tm="100000">
                                          <p:val>
                                            <p:strVal val="#ppt_y+#ppt_h*1.125000"/>
                                          </p:val>
                                        </p:tav>
                                      </p:tavLst>
                                    </p:anim>
                                    <p:animEffect transition="out" filter="wipe(down)">
                                      <p:cBhvr>
                                        <p:cTn id="47" dur="500"/>
                                        <p:tgtEl>
                                          <p:spTgt spid="8">
                                            <p:txEl>
                                              <p:pRg st="1" end="1"/>
                                            </p:txEl>
                                          </p:spTgt>
                                        </p:tgtEl>
                                      </p:cBhvr>
                                    </p:animEffect>
                                    <p:set>
                                      <p:cBhvr>
                                        <p:cTn id="48" dur="1" fill="hold">
                                          <p:stCondLst>
                                            <p:cond delay="499"/>
                                          </p:stCondLst>
                                        </p:cTn>
                                        <p:tgtEl>
                                          <p:spTgt spid="8">
                                            <p:txEl>
                                              <p:pRg st="1" end="1"/>
                                            </p:txEl>
                                          </p:spTgt>
                                        </p:tgtEl>
                                        <p:attrNameLst>
                                          <p:attrName>style.visibility</p:attrName>
                                        </p:attrNameLst>
                                      </p:cBhvr>
                                      <p:to>
                                        <p:strVal val="hidden"/>
                                      </p:to>
                                    </p:set>
                                  </p:childTnLst>
                                </p:cTn>
                              </p:par>
                              <p:par>
                                <p:cTn id="49" presetID="12" presetClass="exit" presetSubtype="4" fill="hold" grpId="0" nodeType="withEffect">
                                  <p:stCondLst>
                                    <p:cond delay="0"/>
                                  </p:stCondLst>
                                  <p:childTnLst>
                                    <p:anim calcmode="lin" valueType="num">
                                      <p:cBhvr additive="base">
                                        <p:cTn id="50" dur="500"/>
                                        <p:tgtEl>
                                          <p:spTgt spid="8">
                                            <p:txEl>
                                              <p:pRg st="2" end="2"/>
                                            </p:txEl>
                                          </p:spTgt>
                                        </p:tgtEl>
                                        <p:attrNameLst>
                                          <p:attrName>ppt_y</p:attrName>
                                        </p:attrNameLst>
                                      </p:cBhvr>
                                      <p:tavLst>
                                        <p:tav tm="0">
                                          <p:val>
                                            <p:strVal val="#ppt_y"/>
                                          </p:val>
                                        </p:tav>
                                        <p:tav tm="100000">
                                          <p:val>
                                            <p:strVal val="#ppt_y+#ppt_h*1.125000"/>
                                          </p:val>
                                        </p:tav>
                                      </p:tavLst>
                                    </p:anim>
                                    <p:animEffect transition="out" filter="wipe(down)">
                                      <p:cBhvr>
                                        <p:cTn id="51" dur="500"/>
                                        <p:tgtEl>
                                          <p:spTgt spid="8">
                                            <p:txEl>
                                              <p:pRg st="2" end="2"/>
                                            </p:txEl>
                                          </p:spTgt>
                                        </p:tgtEl>
                                      </p:cBhvr>
                                    </p:animEffect>
                                    <p:set>
                                      <p:cBhvr>
                                        <p:cTn id="52" dur="1" fill="hold">
                                          <p:stCondLst>
                                            <p:cond delay="499"/>
                                          </p:stCondLst>
                                        </p:cTn>
                                        <p:tgtEl>
                                          <p:spTgt spid="8">
                                            <p:txEl>
                                              <p:pRg st="2" end="2"/>
                                            </p:txEl>
                                          </p:spTgt>
                                        </p:tgtEl>
                                        <p:attrNameLst>
                                          <p:attrName>style.visibility</p:attrName>
                                        </p:attrNameLst>
                                      </p:cBhvr>
                                      <p:to>
                                        <p:strVal val="hidden"/>
                                      </p:to>
                                    </p:set>
                                  </p:childTnLst>
                                </p:cTn>
                              </p:par>
                              <p:par>
                                <p:cTn id="53" presetID="12" presetClass="exit" presetSubtype="4" fill="hold" grpId="0" nodeType="withEffect">
                                  <p:stCondLst>
                                    <p:cond delay="0"/>
                                  </p:stCondLst>
                                  <p:childTnLst>
                                    <p:anim calcmode="lin" valueType="num">
                                      <p:cBhvr additive="base">
                                        <p:cTn id="54" dur="500"/>
                                        <p:tgtEl>
                                          <p:spTgt spid="8">
                                            <p:txEl>
                                              <p:pRg st="3" end="3"/>
                                            </p:txEl>
                                          </p:spTgt>
                                        </p:tgtEl>
                                        <p:attrNameLst>
                                          <p:attrName>ppt_y</p:attrName>
                                        </p:attrNameLst>
                                      </p:cBhvr>
                                      <p:tavLst>
                                        <p:tav tm="0">
                                          <p:val>
                                            <p:strVal val="#ppt_y"/>
                                          </p:val>
                                        </p:tav>
                                        <p:tav tm="100000">
                                          <p:val>
                                            <p:strVal val="#ppt_y+#ppt_h*1.125000"/>
                                          </p:val>
                                        </p:tav>
                                      </p:tavLst>
                                    </p:anim>
                                    <p:animEffect transition="out" filter="wipe(down)">
                                      <p:cBhvr>
                                        <p:cTn id="55" dur="500"/>
                                        <p:tgtEl>
                                          <p:spTgt spid="8">
                                            <p:txEl>
                                              <p:pRg st="3" end="3"/>
                                            </p:txEl>
                                          </p:spTgt>
                                        </p:tgtEl>
                                      </p:cBhvr>
                                    </p:animEffect>
                                    <p:set>
                                      <p:cBhvr>
                                        <p:cTn id="56" dur="1" fill="hold">
                                          <p:stCondLst>
                                            <p:cond delay="499"/>
                                          </p:stCondLst>
                                        </p:cTn>
                                        <p:tgtEl>
                                          <p:spTgt spid="8">
                                            <p:txEl>
                                              <p:pRg st="3" end="3"/>
                                            </p:txEl>
                                          </p:spTgt>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10">
                                            <p:txEl>
                                              <p:pRg st="0" end="0"/>
                                            </p:txEl>
                                          </p:spTgt>
                                        </p:tgtEl>
                                        <p:attrNameLst>
                                          <p:attrName>style.visibility</p:attrName>
                                        </p:attrNameLst>
                                      </p:cBhvr>
                                      <p:to>
                                        <p:strVal val="visible"/>
                                      </p:to>
                                    </p:set>
                                    <p:animEffect transition="in" filter="fade">
                                      <p:cBhvr>
                                        <p:cTn id="61" dur="1000"/>
                                        <p:tgtEl>
                                          <p:spTgt spid="10">
                                            <p:txEl>
                                              <p:pRg st="0" end="0"/>
                                            </p:txEl>
                                          </p:spTgt>
                                        </p:tgtEl>
                                      </p:cBhvr>
                                    </p:animEffect>
                                    <p:anim calcmode="lin" valueType="num">
                                      <p:cBhvr>
                                        <p:cTn id="62"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63" dur="1000" fill="hold"/>
                                        <p:tgtEl>
                                          <p:spTgt spid="10">
                                            <p:txEl>
                                              <p:pRg st="0" end="0"/>
                                            </p:txEl>
                                          </p:spTgt>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10">
                                            <p:txEl>
                                              <p:pRg st="1" end="1"/>
                                            </p:txEl>
                                          </p:spTgt>
                                        </p:tgtEl>
                                        <p:attrNameLst>
                                          <p:attrName>style.visibility</p:attrName>
                                        </p:attrNameLst>
                                      </p:cBhvr>
                                      <p:to>
                                        <p:strVal val="visible"/>
                                      </p:to>
                                    </p:set>
                                    <p:animEffect transition="in" filter="fade">
                                      <p:cBhvr>
                                        <p:cTn id="66" dur="1000"/>
                                        <p:tgtEl>
                                          <p:spTgt spid="10">
                                            <p:txEl>
                                              <p:pRg st="1" end="1"/>
                                            </p:txEl>
                                          </p:spTgt>
                                        </p:tgtEl>
                                      </p:cBhvr>
                                    </p:animEffect>
                                    <p:anim calcmode="lin" valueType="num">
                                      <p:cBhvr>
                                        <p:cTn id="67"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68" dur="1000" fill="hold"/>
                                        <p:tgtEl>
                                          <p:spTgt spid="10">
                                            <p:txEl>
                                              <p:pRg st="1" end="1"/>
                                            </p:txEl>
                                          </p:spTgt>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10">
                                            <p:txEl>
                                              <p:pRg st="2" end="2"/>
                                            </p:txEl>
                                          </p:spTgt>
                                        </p:tgtEl>
                                        <p:attrNameLst>
                                          <p:attrName>style.visibility</p:attrName>
                                        </p:attrNameLst>
                                      </p:cBhvr>
                                      <p:to>
                                        <p:strVal val="visible"/>
                                      </p:to>
                                    </p:set>
                                    <p:animEffect transition="in" filter="fade">
                                      <p:cBhvr>
                                        <p:cTn id="71" dur="1000"/>
                                        <p:tgtEl>
                                          <p:spTgt spid="10">
                                            <p:txEl>
                                              <p:pRg st="2" end="2"/>
                                            </p:txEl>
                                          </p:spTgt>
                                        </p:tgtEl>
                                      </p:cBhvr>
                                    </p:animEffect>
                                    <p:anim calcmode="lin" valueType="num">
                                      <p:cBhvr>
                                        <p:cTn id="72"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73" dur="1000" fill="hold"/>
                                        <p:tgtEl>
                                          <p:spTgt spid="10">
                                            <p:txEl>
                                              <p:pRg st="2" end="2"/>
                                            </p:txEl>
                                          </p:spTgt>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10">
                                            <p:txEl>
                                              <p:pRg st="3" end="3"/>
                                            </p:txEl>
                                          </p:spTgt>
                                        </p:tgtEl>
                                        <p:attrNameLst>
                                          <p:attrName>style.visibility</p:attrName>
                                        </p:attrNameLst>
                                      </p:cBhvr>
                                      <p:to>
                                        <p:strVal val="visible"/>
                                      </p:to>
                                    </p:set>
                                    <p:animEffect transition="in" filter="fade">
                                      <p:cBhvr>
                                        <p:cTn id="76" dur="1000"/>
                                        <p:tgtEl>
                                          <p:spTgt spid="10">
                                            <p:txEl>
                                              <p:pRg st="3" end="3"/>
                                            </p:txEl>
                                          </p:spTgt>
                                        </p:tgtEl>
                                      </p:cBhvr>
                                    </p:animEffect>
                                    <p:anim calcmode="lin" valueType="num">
                                      <p:cBhvr>
                                        <p:cTn id="77" dur="1000" fill="hold"/>
                                        <p:tgtEl>
                                          <p:spTgt spid="10">
                                            <p:txEl>
                                              <p:pRg st="3" end="3"/>
                                            </p:txEl>
                                          </p:spTgt>
                                        </p:tgtEl>
                                        <p:attrNameLst>
                                          <p:attrName>ppt_x</p:attrName>
                                        </p:attrNameLst>
                                      </p:cBhvr>
                                      <p:tavLst>
                                        <p:tav tm="0">
                                          <p:val>
                                            <p:strVal val="#ppt_x"/>
                                          </p:val>
                                        </p:tav>
                                        <p:tav tm="100000">
                                          <p:val>
                                            <p:strVal val="#ppt_x"/>
                                          </p:val>
                                        </p:tav>
                                      </p:tavLst>
                                    </p:anim>
                                    <p:anim calcmode="lin" valueType="num">
                                      <p:cBhvr>
                                        <p:cTn id="78" dur="1000" fill="hold"/>
                                        <p:tgtEl>
                                          <p:spTgt spid="1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2" presetClass="exit" presetSubtype="4" fill="hold" grpId="0" nodeType="clickEffect">
                                  <p:stCondLst>
                                    <p:cond delay="0"/>
                                  </p:stCondLst>
                                  <p:childTnLst>
                                    <p:anim calcmode="lin" valueType="num">
                                      <p:cBhvr additive="base">
                                        <p:cTn id="82" dur="500"/>
                                        <p:tgtEl>
                                          <p:spTgt spid="10">
                                            <p:txEl>
                                              <p:pRg st="0" end="0"/>
                                            </p:txEl>
                                          </p:spTgt>
                                        </p:tgtEl>
                                        <p:attrNameLst>
                                          <p:attrName>ppt_y</p:attrName>
                                        </p:attrNameLst>
                                      </p:cBhvr>
                                      <p:tavLst>
                                        <p:tav tm="0">
                                          <p:val>
                                            <p:strVal val="#ppt_y"/>
                                          </p:val>
                                        </p:tav>
                                        <p:tav tm="100000">
                                          <p:val>
                                            <p:strVal val="#ppt_y+#ppt_h*1.125000"/>
                                          </p:val>
                                        </p:tav>
                                      </p:tavLst>
                                    </p:anim>
                                    <p:animEffect transition="out" filter="wipe(down)">
                                      <p:cBhvr>
                                        <p:cTn id="83" dur="500"/>
                                        <p:tgtEl>
                                          <p:spTgt spid="10">
                                            <p:txEl>
                                              <p:pRg st="0" end="0"/>
                                            </p:txEl>
                                          </p:spTgt>
                                        </p:tgtEl>
                                      </p:cBhvr>
                                    </p:animEffect>
                                    <p:set>
                                      <p:cBhvr>
                                        <p:cTn id="84" dur="1" fill="hold">
                                          <p:stCondLst>
                                            <p:cond delay="499"/>
                                          </p:stCondLst>
                                        </p:cTn>
                                        <p:tgtEl>
                                          <p:spTgt spid="10">
                                            <p:txEl>
                                              <p:pRg st="0" end="0"/>
                                            </p:txEl>
                                          </p:spTgt>
                                        </p:tgtEl>
                                        <p:attrNameLst>
                                          <p:attrName>style.visibility</p:attrName>
                                        </p:attrNameLst>
                                      </p:cBhvr>
                                      <p:to>
                                        <p:strVal val="hidden"/>
                                      </p:to>
                                    </p:set>
                                  </p:childTnLst>
                                </p:cTn>
                              </p:par>
                              <p:par>
                                <p:cTn id="85" presetID="12" presetClass="exit" presetSubtype="4" fill="hold" grpId="0" nodeType="withEffect">
                                  <p:stCondLst>
                                    <p:cond delay="0"/>
                                  </p:stCondLst>
                                  <p:childTnLst>
                                    <p:anim calcmode="lin" valueType="num">
                                      <p:cBhvr additive="base">
                                        <p:cTn id="86" dur="500"/>
                                        <p:tgtEl>
                                          <p:spTgt spid="10">
                                            <p:txEl>
                                              <p:pRg st="1" end="1"/>
                                            </p:txEl>
                                          </p:spTgt>
                                        </p:tgtEl>
                                        <p:attrNameLst>
                                          <p:attrName>ppt_y</p:attrName>
                                        </p:attrNameLst>
                                      </p:cBhvr>
                                      <p:tavLst>
                                        <p:tav tm="0">
                                          <p:val>
                                            <p:strVal val="#ppt_y"/>
                                          </p:val>
                                        </p:tav>
                                        <p:tav tm="100000">
                                          <p:val>
                                            <p:strVal val="#ppt_y+#ppt_h*1.125000"/>
                                          </p:val>
                                        </p:tav>
                                      </p:tavLst>
                                    </p:anim>
                                    <p:animEffect transition="out" filter="wipe(down)">
                                      <p:cBhvr>
                                        <p:cTn id="87" dur="500"/>
                                        <p:tgtEl>
                                          <p:spTgt spid="10">
                                            <p:txEl>
                                              <p:pRg st="1" end="1"/>
                                            </p:txEl>
                                          </p:spTgt>
                                        </p:tgtEl>
                                      </p:cBhvr>
                                    </p:animEffect>
                                    <p:set>
                                      <p:cBhvr>
                                        <p:cTn id="88" dur="1" fill="hold">
                                          <p:stCondLst>
                                            <p:cond delay="499"/>
                                          </p:stCondLst>
                                        </p:cTn>
                                        <p:tgtEl>
                                          <p:spTgt spid="10">
                                            <p:txEl>
                                              <p:pRg st="1" end="1"/>
                                            </p:txEl>
                                          </p:spTgt>
                                        </p:tgtEl>
                                        <p:attrNameLst>
                                          <p:attrName>style.visibility</p:attrName>
                                        </p:attrNameLst>
                                      </p:cBhvr>
                                      <p:to>
                                        <p:strVal val="hidden"/>
                                      </p:to>
                                    </p:set>
                                  </p:childTnLst>
                                </p:cTn>
                              </p:par>
                              <p:par>
                                <p:cTn id="89" presetID="12" presetClass="exit" presetSubtype="4" fill="hold" grpId="0" nodeType="withEffect">
                                  <p:stCondLst>
                                    <p:cond delay="0"/>
                                  </p:stCondLst>
                                  <p:childTnLst>
                                    <p:anim calcmode="lin" valueType="num">
                                      <p:cBhvr additive="base">
                                        <p:cTn id="90" dur="500"/>
                                        <p:tgtEl>
                                          <p:spTgt spid="10">
                                            <p:txEl>
                                              <p:pRg st="2" end="2"/>
                                            </p:txEl>
                                          </p:spTgt>
                                        </p:tgtEl>
                                        <p:attrNameLst>
                                          <p:attrName>ppt_y</p:attrName>
                                        </p:attrNameLst>
                                      </p:cBhvr>
                                      <p:tavLst>
                                        <p:tav tm="0">
                                          <p:val>
                                            <p:strVal val="#ppt_y"/>
                                          </p:val>
                                        </p:tav>
                                        <p:tav tm="100000">
                                          <p:val>
                                            <p:strVal val="#ppt_y+#ppt_h*1.125000"/>
                                          </p:val>
                                        </p:tav>
                                      </p:tavLst>
                                    </p:anim>
                                    <p:animEffect transition="out" filter="wipe(down)">
                                      <p:cBhvr>
                                        <p:cTn id="91" dur="500"/>
                                        <p:tgtEl>
                                          <p:spTgt spid="10">
                                            <p:txEl>
                                              <p:pRg st="2" end="2"/>
                                            </p:txEl>
                                          </p:spTgt>
                                        </p:tgtEl>
                                      </p:cBhvr>
                                    </p:animEffect>
                                    <p:set>
                                      <p:cBhvr>
                                        <p:cTn id="92" dur="1" fill="hold">
                                          <p:stCondLst>
                                            <p:cond delay="499"/>
                                          </p:stCondLst>
                                        </p:cTn>
                                        <p:tgtEl>
                                          <p:spTgt spid="10">
                                            <p:txEl>
                                              <p:pRg st="2" end="2"/>
                                            </p:txEl>
                                          </p:spTgt>
                                        </p:tgtEl>
                                        <p:attrNameLst>
                                          <p:attrName>style.visibility</p:attrName>
                                        </p:attrNameLst>
                                      </p:cBhvr>
                                      <p:to>
                                        <p:strVal val="hidden"/>
                                      </p:to>
                                    </p:set>
                                  </p:childTnLst>
                                </p:cTn>
                              </p:par>
                              <p:par>
                                <p:cTn id="93" presetID="12" presetClass="exit" presetSubtype="4" fill="hold" grpId="0" nodeType="withEffect">
                                  <p:stCondLst>
                                    <p:cond delay="0"/>
                                  </p:stCondLst>
                                  <p:childTnLst>
                                    <p:anim calcmode="lin" valueType="num">
                                      <p:cBhvr additive="base">
                                        <p:cTn id="94" dur="500"/>
                                        <p:tgtEl>
                                          <p:spTgt spid="10">
                                            <p:txEl>
                                              <p:pRg st="3" end="3"/>
                                            </p:txEl>
                                          </p:spTgt>
                                        </p:tgtEl>
                                        <p:attrNameLst>
                                          <p:attrName>ppt_y</p:attrName>
                                        </p:attrNameLst>
                                      </p:cBhvr>
                                      <p:tavLst>
                                        <p:tav tm="0">
                                          <p:val>
                                            <p:strVal val="#ppt_y"/>
                                          </p:val>
                                        </p:tav>
                                        <p:tav tm="100000">
                                          <p:val>
                                            <p:strVal val="#ppt_y+#ppt_h*1.125000"/>
                                          </p:val>
                                        </p:tav>
                                      </p:tavLst>
                                    </p:anim>
                                    <p:animEffect transition="out" filter="wipe(down)">
                                      <p:cBhvr>
                                        <p:cTn id="95" dur="500"/>
                                        <p:tgtEl>
                                          <p:spTgt spid="10">
                                            <p:txEl>
                                              <p:pRg st="3" end="3"/>
                                            </p:txEl>
                                          </p:spTgt>
                                        </p:tgtEl>
                                      </p:cBhvr>
                                    </p:animEffect>
                                    <p:set>
                                      <p:cBhvr>
                                        <p:cTn id="96" dur="1" fill="hold">
                                          <p:stCondLst>
                                            <p:cond delay="499"/>
                                          </p:stCondLst>
                                        </p:cTn>
                                        <p:tgtEl>
                                          <p:spTgt spid="10">
                                            <p:txEl>
                                              <p:pRg st="3" end="3"/>
                                            </p:txEl>
                                          </p:spTgt>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nodeType="clickEffect">
                                  <p:stCondLst>
                                    <p:cond delay="0"/>
                                  </p:stCondLst>
                                  <p:childTnLst>
                                    <p:set>
                                      <p:cBhvr>
                                        <p:cTn id="100" dur="1" fill="hold">
                                          <p:stCondLst>
                                            <p:cond delay="0"/>
                                          </p:stCondLst>
                                        </p:cTn>
                                        <p:tgtEl>
                                          <p:spTgt spid="11">
                                            <p:txEl>
                                              <p:pRg st="0" end="0"/>
                                            </p:txEl>
                                          </p:spTgt>
                                        </p:tgtEl>
                                        <p:attrNameLst>
                                          <p:attrName>style.visibility</p:attrName>
                                        </p:attrNameLst>
                                      </p:cBhvr>
                                      <p:to>
                                        <p:strVal val="visible"/>
                                      </p:to>
                                    </p:set>
                                    <p:animEffect transition="in" filter="fade">
                                      <p:cBhvr>
                                        <p:cTn id="101" dur="1000"/>
                                        <p:tgtEl>
                                          <p:spTgt spid="11">
                                            <p:txEl>
                                              <p:pRg st="0" end="0"/>
                                            </p:txEl>
                                          </p:spTgt>
                                        </p:tgtEl>
                                      </p:cBhvr>
                                    </p:animEffect>
                                    <p:anim calcmode="lin" valueType="num">
                                      <p:cBhvr>
                                        <p:cTn id="102"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103"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build="allAtOnce"/>
      <p:bldP spid="9" grpId="0" animBg="1"/>
      <p:bldP spid="10"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C4E7F-27C9-4B50-8E18-0FAC852E7CE2}"/>
              </a:ext>
            </a:extLst>
          </p:cNvPr>
          <p:cNvSpPr>
            <a:spLocks noGrp="1"/>
          </p:cNvSpPr>
          <p:nvPr>
            <p:ph type="title"/>
          </p:nvPr>
        </p:nvSpPr>
        <p:spPr>
          <a:xfrm>
            <a:off x="1752600" y="762000"/>
            <a:ext cx="7086600" cy="465138"/>
          </a:xfrm>
        </p:spPr>
        <p:txBody>
          <a:bodyPr/>
          <a:lstStyle/>
          <a:p>
            <a:pPr marL="457200" indent="-457200">
              <a:buFont typeface="Wingdings" panose="05000000000000000000" pitchFamily="2" charset="2"/>
              <a:buChar char="v"/>
            </a:pPr>
            <a:r>
              <a:rPr lang="en-US">
                <a:solidFill>
                  <a:schemeClr val="tx1"/>
                </a:solidFill>
                <a:latin typeface="Times New Roman" panose="02020603050405020304" pitchFamily="18" charset="0"/>
                <a:cs typeface="Times New Roman" panose="02020603050405020304" pitchFamily="18" charset="0"/>
              </a:rPr>
              <a:t>KẾT QUẢ &amp; THẢO LUẬN</a:t>
            </a:r>
            <a:endParaRPr lang="en-US"/>
          </a:p>
        </p:txBody>
      </p:sp>
      <p:sp>
        <p:nvSpPr>
          <p:cNvPr id="4" name="Date Placeholder 3">
            <a:extLst>
              <a:ext uri="{FF2B5EF4-FFF2-40B4-BE49-F238E27FC236}">
                <a16:creationId xmlns:a16="http://schemas.microsoft.com/office/drawing/2014/main" id="{2EE98D6B-43B3-4B39-A3C0-BB52B24B9452}"/>
              </a:ext>
            </a:extLst>
          </p:cNvPr>
          <p:cNvSpPr>
            <a:spLocks noGrp="1"/>
          </p:cNvSpPr>
          <p:nvPr>
            <p:ph type="dt" sz="half" idx="10"/>
          </p:nvPr>
        </p:nvSpPr>
        <p:spPr/>
        <p:txBody>
          <a:bodyPr/>
          <a:lstStyle/>
          <a:p>
            <a:fld id="{48C01D3E-6E63-4FAB-9421-CB6D902F6AB5}" type="datetime1">
              <a:rPr lang="vi-VN" altLang="en-US" smtClean="0"/>
              <a:t>28/05/2021</a:t>
            </a:fld>
            <a:endParaRPr lang="en-US" altLang="en-US"/>
          </a:p>
        </p:txBody>
      </p:sp>
      <p:sp>
        <p:nvSpPr>
          <p:cNvPr id="5" name="Footer Placeholder 4">
            <a:extLst>
              <a:ext uri="{FF2B5EF4-FFF2-40B4-BE49-F238E27FC236}">
                <a16:creationId xmlns:a16="http://schemas.microsoft.com/office/drawing/2014/main" id="{FECCDAB3-7421-4957-9F6F-E152FFB2CB58}"/>
              </a:ext>
            </a:extLst>
          </p:cNvPr>
          <p:cNvSpPr>
            <a:spLocks noGrp="1"/>
          </p:cNvSpPr>
          <p:nvPr>
            <p:ph type="ftr" sz="quarter" idx="11"/>
          </p:nvPr>
        </p:nvSpPr>
        <p:spPr/>
        <p:txBody>
          <a:bodyPr/>
          <a:lstStyle/>
          <a:p>
            <a:r>
              <a:rPr lang="en-US" altLang="en-US"/>
              <a:t>Trợ Lí Ảo Rose</a:t>
            </a:r>
          </a:p>
        </p:txBody>
      </p:sp>
      <p:sp>
        <p:nvSpPr>
          <p:cNvPr id="6" name="Slide Number Placeholder 5">
            <a:extLst>
              <a:ext uri="{FF2B5EF4-FFF2-40B4-BE49-F238E27FC236}">
                <a16:creationId xmlns:a16="http://schemas.microsoft.com/office/drawing/2014/main" id="{2AFEAE46-CCD5-4072-B045-629A978AB14A}"/>
              </a:ext>
            </a:extLst>
          </p:cNvPr>
          <p:cNvSpPr>
            <a:spLocks noGrp="1"/>
          </p:cNvSpPr>
          <p:nvPr>
            <p:ph type="sldNum" sz="quarter" idx="12"/>
          </p:nvPr>
        </p:nvSpPr>
        <p:spPr/>
        <p:txBody>
          <a:bodyPr/>
          <a:lstStyle/>
          <a:p>
            <a:fld id="{0F4F63AB-74FF-4D4D-9C96-7E67E70BF8FF}" type="slidenum">
              <a:rPr lang="en-US" altLang="en-US" smtClean="0"/>
              <a:pPr/>
              <a:t>23</a:t>
            </a:fld>
            <a:endParaRPr lang="en-US" altLang="en-US"/>
          </a:p>
        </p:txBody>
      </p:sp>
      <p:sp>
        <p:nvSpPr>
          <p:cNvPr id="7" name="Rectangle: Rounded Corners 6">
            <a:extLst>
              <a:ext uri="{FF2B5EF4-FFF2-40B4-BE49-F238E27FC236}">
                <a16:creationId xmlns:a16="http://schemas.microsoft.com/office/drawing/2014/main" id="{418A4056-4FD4-4522-90E6-DDFE2B2EF52E}"/>
              </a:ext>
            </a:extLst>
          </p:cNvPr>
          <p:cNvSpPr/>
          <p:nvPr/>
        </p:nvSpPr>
        <p:spPr>
          <a:xfrm>
            <a:off x="0" y="2819399"/>
            <a:ext cx="2133600" cy="1600201"/>
          </a:xfrm>
          <a:prstGeom prst="round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Times New Roman" panose="02020603050405020304" pitchFamily="18" charset="0"/>
                <a:cs typeface="Times New Roman" panose="02020603050405020304" pitchFamily="18" charset="0"/>
              </a:rPr>
              <a:t>Thách thức và rủi ro</a:t>
            </a:r>
            <a:endParaRPr lang="en-US" sz="2400">
              <a:solidFill>
                <a:schemeClr val="tx1"/>
              </a:solidFill>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A37821A2-2FD2-4C44-AFFF-CABA0EF251F8}"/>
              </a:ext>
            </a:extLst>
          </p:cNvPr>
          <p:cNvSpPr txBox="1"/>
          <p:nvPr/>
        </p:nvSpPr>
        <p:spPr>
          <a:xfrm>
            <a:off x="2295378" y="1516654"/>
            <a:ext cx="6848622" cy="4975721"/>
          </a:xfrm>
          <a:prstGeom prst="rect">
            <a:avLst/>
          </a:prstGeom>
          <a:noFill/>
        </p:spPr>
        <p:txBody>
          <a:bodyPr wrap="square" rtlCol="0">
            <a:spAutoFit/>
          </a:bodyPr>
          <a:lstStyle/>
          <a:p>
            <a:pPr marL="0" marR="0">
              <a:lnSpc>
                <a:spcPct val="150000"/>
              </a:lnSpc>
              <a:spcBef>
                <a:spcPts val="0"/>
              </a:spcBef>
              <a:spcAft>
                <a:spcPts val="800"/>
              </a:spcAft>
            </a:pPr>
            <a:r>
              <a:rPr lang="en-US" sz="1600" b="1">
                <a:effectLst/>
                <a:latin typeface="Times New Roman" panose="02020603050405020304" pitchFamily="18" charset="0"/>
                <a:ea typeface="Calibri" panose="020F0502020204030204" pitchFamily="34" charset="0"/>
                <a:cs typeface="Times New Roman" panose="02020603050405020304" pitchFamily="18" charset="0"/>
              </a:rPr>
              <a:t>Đây là phiên bản đơn giản nên so với những dòng trợ lí ảo đã và đang tạo ra bởi những cá thể hoặc doanh nghiệp khác thì sẽ là một sự so sánh vô cùng khập khiễng. Chính vì vậy, Rose đang đối diện với khá nhiều thách thức so với những phiên bản khác về tính năng, mức độ hỗ trợ, mức độ cập nhật.</a:t>
            </a:r>
          </a:p>
          <a:p>
            <a:pPr marL="0" marR="0">
              <a:lnSpc>
                <a:spcPct val="150000"/>
              </a:lnSpc>
              <a:spcBef>
                <a:spcPts val="0"/>
              </a:spcBef>
              <a:spcAft>
                <a:spcPts val="800"/>
              </a:spcAft>
            </a:pPr>
            <a:r>
              <a:rPr lang="en-US" sz="1600" b="1">
                <a:effectLst/>
                <a:latin typeface="Times New Roman" panose="02020603050405020304" pitchFamily="18" charset="0"/>
                <a:ea typeface="Calibri" panose="020F0502020204030204" pitchFamily="34" charset="0"/>
                <a:cs typeface="Times New Roman" panose="02020603050405020304" pitchFamily="18" charset="0"/>
              </a:rPr>
              <a:t>Rủi ro mà Rose mang lại hầu như khả năng rất thấp bởi đây là sản phẩm của trí tuệ nhân tạo. Tuy nhiên, hầu như chứ không phải chắc chắn, Rose có thể sẽ mang lại những rủi ro khá lớn nếu bị lỗi một số thuật toán hoặc lỗi thư viện, lỗi dữ liệu, …vv… vì suy cho cùng Rose cũng chỉ là sản phẩm của máy móc và hoàn toàn không có khả năng tự sửa lỗi sai do con người tự cài đặt vào nó. Do đó người chịu trách nhiệm thiết kế sản phẩm này phải biết rõ mình đang cài đặt những gì và sắp xếp tập dữ liệu thích hợp và cập nhật chính xác.</a:t>
            </a:r>
          </a:p>
          <a:p>
            <a:endParaRPr lang="en-US" sz="1600" b="1">
              <a:latin typeface="Times New Roman" panose="02020603050405020304" pitchFamily="18" charset="0"/>
              <a:cs typeface="Times New Roman" panose="02020603050405020304" pitchFamily="18" charset="0"/>
            </a:endParaRPr>
          </a:p>
        </p:txBody>
      </p:sp>
      <p:sp>
        <p:nvSpPr>
          <p:cNvPr id="10" name="Arrow: Bent-Up 9">
            <a:extLst>
              <a:ext uri="{FF2B5EF4-FFF2-40B4-BE49-F238E27FC236}">
                <a16:creationId xmlns:a16="http://schemas.microsoft.com/office/drawing/2014/main" id="{62E862B1-8151-456B-B0FC-54589F2492D8}"/>
              </a:ext>
            </a:extLst>
          </p:cNvPr>
          <p:cNvSpPr/>
          <p:nvPr/>
        </p:nvSpPr>
        <p:spPr>
          <a:xfrm rot="5400000">
            <a:off x="1338189" y="4229100"/>
            <a:ext cx="685800" cy="1066800"/>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476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ppt_x"/>
                                          </p:val>
                                        </p:tav>
                                        <p:tav tm="100000">
                                          <p:val>
                                            <p:strVal val="#ppt_x"/>
                                          </p:val>
                                        </p:tav>
                                      </p:tavLst>
                                    </p:anim>
                                    <p:anim calcmode="lin" valueType="num">
                                      <p:cBhvr additive="base">
                                        <p:cTn id="1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fade">
                                      <p:cBhvr>
                                        <p:cTn id="20" dur="1000"/>
                                        <p:tgtEl>
                                          <p:spTgt spid="8">
                                            <p:txEl>
                                              <p:pRg st="0" end="0"/>
                                            </p:txEl>
                                          </p:spTgt>
                                        </p:tgtEl>
                                      </p:cBhvr>
                                    </p:animEffect>
                                    <p:anim calcmode="lin" valueType="num">
                                      <p:cBhvr>
                                        <p:cTn id="2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8">
                                            <p:txEl>
                                              <p:pRg st="1" end="1"/>
                                            </p:txEl>
                                          </p:spTgt>
                                        </p:tgtEl>
                                        <p:attrNameLst>
                                          <p:attrName>style.visibility</p:attrName>
                                        </p:attrNameLst>
                                      </p:cBhvr>
                                      <p:to>
                                        <p:strVal val="visible"/>
                                      </p:to>
                                    </p:set>
                                    <p:animEffect transition="in" filter="fade">
                                      <p:cBhvr>
                                        <p:cTn id="27" dur="1000"/>
                                        <p:tgtEl>
                                          <p:spTgt spid="8">
                                            <p:txEl>
                                              <p:pRg st="1" end="1"/>
                                            </p:txEl>
                                          </p:spTgt>
                                        </p:tgtEl>
                                      </p:cBhvr>
                                    </p:animEffect>
                                    <p:anim calcmode="lin" valueType="num">
                                      <p:cBhvr>
                                        <p:cTn id="2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3C906-67AC-45DF-B900-49DF3936DA56}"/>
              </a:ext>
            </a:extLst>
          </p:cNvPr>
          <p:cNvSpPr>
            <a:spLocks noGrp="1"/>
          </p:cNvSpPr>
          <p:nvPr>
            <p:ph type="title"/>
          </p:nvPr>
        </p:nvSpPr>
        <p:spPr>
          <a:xfrm>
            <a:off x="1828800" y="685800"/>
            <a:ext cx="7010400" cy="541338"/>
          </a:xfrm>
        </p:spPr>
        <p:txBody>
          <a:bodyPr/>
          <a:lstStyle/>
          <a:p>
            <a:pPr marL="457200" indent="-457200">
              <a:buFont typeface="Wingdings" panose="05000000000000000000" pitchFamily="2" charset="2"/>
              <a:buChar char="v"/>
            </a:pPr>
            <a:r>
              <a:rPr lang="en-US">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KẾT LUẬN VÀ ĐỀ XUẤT</a:t>
            </a:r>
            <a:endParaRPr lang="en-US">
              <a:solidFill>
                <a:schemeClr val="tx1"/>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A50706DE-5CCD-4211-A18B-F5917F63DDF9}"/>
              </a:ext>
            </a:extLst>
          </p:cNvPr>
          <p:cNvSpPr>
            <a:spLocks noGrp="1"/>
          </p:cNvSpPr>
          <p:nvPr>
            <p:ph type="dt" sz="half" idx="10"/>
          </p:nvPr>
        </p:nvSpPr>
        <p:spPr/>
        <p:txBody>
          <a:bodyPr/>
          <a:lstStyle/>
          <a:p>
            <a:fld id="{48C01D3E-6E63-4FAB-9421-CB6D902F6AB5}" type="datetime1">
              <a:rPr lang="vi-VN" altLang="en-US" smtClean="0"/>
              <a:t>28/05/2021</a:t>
            </a:fld>
            <a:endParaRPr lang="en-US" altLang="en-US"/>
          </a:p>
        </p:txBody>
      </p:sp>
      <p:sp>
        <p:nvSpPr>
          <p:cNvPr id="5" name="Footer Placeholder 4">
            <a:extLst>
              <a:ext uri="{FF2B5EF4-FFF2-40B4-BE49-F238E27FC236}">
                <a16:creationId xmlns:a16="http://schemas.microsoft.com/office/drawing/2014/main" id="{5D24558A-048D-425F-AD15-BF17547C7C0A}"/>
              </a:ext>
            </a:extLst>
          </p:cNvPr>
          <p:cNvSpPr>
            <a:spLocks noGrp="1"/>
          </p:cNvSpPr>
          <p:nvPr>
            <p:ph type="ftr" sz="quarter" idx="11"/>
          </p:nvPr>
        </p:nvSpPr>
        <p:spPr/>
        <p:txBody>
          <a:bodyPr/>
          <a:lstStyle/>
          <a:p>
            <a:r>
              <a:rPr lang="en-US" altLang="en-US"/>
              <a:t>Trợ Lí Ảo Rose</a:t>
            </a:r>
          </a:p>
        </p:txBody>
      </p:sp>
      <p:sp>
        <p:nvSpPr>
          <p:cNvPr id="6" name="Slide Number Placeholder 5">
            <a:extLst>
              <a:ext uri="{FF2B5EF4-FFF2-40B4-BE49-F238E27FC236}">
                <a16:creationId xmlns:a16="http://schemas.microsoft.com/office/drawing/2014/main" id="{1DAFE1D4-A083-4462-8B4A-A0D5E504315E}"/>
              </a:ext>
            </a:extLst>
          </p:cNvPr>
          <p:cNvSpPr>
            <a:spLocks noGrp="1"/>
          </p:cNvSpPr>
          <p:nvPr>
            <p:ph type="sldNum" sz="quarter" idx="12"/>
          </p:nvPr>
        </p:nvSpPr>
        <p:spPr/>
        <p:txBody>
          <a:bodyPr/>
          <a:lstStyle/>
          <a:p>
            <a:fld id="{0F4F63AB-74FF-4D4D-9C96-7E67E70BF8FF}" type="slidenum">
              <a:rPr lang="en-US" altLang="en-US" smtClean="0"/>
              <a:pPr/>
              <a:t>24</a:t>
            </a:fld>
            <a:endParaRPr lang="en-US" altLang="en-US"/>
          </a:p>
        </p:txBody>
      </p:sp>
      <p:sp>
        <p:nvSpPr>
          <p:cNvPr id="7" name="Rectangle: Rounded Corners 6">
            <a:extLst>
              <a:ext uri="{FF2B5EF4-FFF2-40B4-BE49-F238E27FC236}">
                <a16:creationId xmlns:a16="http://schemas.microsoft.com/office/drawing/2014/main" id="{14A898CF-69EF-4476-823B-14C39DB04F35}"/>
              </a:ext>
            </a:extLst>
          </p:cNvPr>
          <p:cNvSpPr/>
          <p:nvPr/>
        </p:nvSpPr>
        <p:spPr>
          <a:xfrm>
            <a:off x="51583" y="2587633"/>
            <a:ext cx="1828800" cy="838201"/>
          </a:xfrm>
          <a:prstGeom prst="round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Times New Roman" panose="02020603050405020304" pitchFamily="18" charset="0"/>
                <a:cs typeface="Times New Roman" panose="02020603050405020304" pitchFamily="18" charset="0"/>
              </a:rPr>
              <a:t>Kết luận</a:t>
            </a:r>
          </a:p>
        </p:txBody>
      </p:sp>
      <p:sp>
        <p:nvSpPr>
          <p:cNvPr id="10" name="Rectangle: Rounded Corners 9">
            <a:extLst>
              <a:ext uri="{FF2B5EF4-FFF2-40B4-BE49-F238E27FC236}">
                <a16:creationId xmlns:a16="http://schemas.microsoft.com/office/drawing/2014/main" id="{DC538D5D-F66E-4790-B594-ED5265BD940C}"/>
              </a:ext>
            </a:extLst>
          </p:cNvPr>
          <p:cNvSpPr/>
          <p:nvPr/>
        </p:nvSpPr>
        <p:spPr>
          <a:xfrm>
            <a:off x="99647" y="4199531"/>
            <a:ext cx="1828800" cy="838201"/>
          </a:xfrm>
          <a:prstGeom prst="roundRect">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tx1"/>
                </a:solidFill>
                <a:latin typeface="Times New Roman" panose="02020603050405020304" pitchFamily="18" charset="0"/>
                <a:cs typeface="Times New Roman" panose="02020603050405020304" pitchFamily="18" charset="0"/>
              </a:rPr>
              <a:t>Đề Xuất</a:t>
            </a:r>
          </a:p>
        </p:txBody>
      </p:sp>
      <p:sp>
        <p:nvSpPr>
          <p:cNvPr id="11" name="TextBox 10">
            <a:extLst>
              <a:ext uri="{FF2B5EF4-FFF2-40B4-BE49-F238E27FC236}">
                <a16:creationId xmlns:a16="http://schemas.microsoft.com/office/drawing/2014/main" id="{4E21E00B-F7BF-44B7-8B36-943D0BDD716B}"/>
              </a:ext>
            </a:extLst>
          </p:cNvPr>
          <p:cNvSpPr txBox="1"/>
          <p:nvPr/>
        </p:nvSpPr>
        <p:spPr>
          <a:xfrm>
            <a:off x="1981200" y="1524000"/>
            <a:ext cx="7010400" cy="4484817"/>
          </a:xfrm>
          <a:prstGeom prst="rect">
            <a:avLst/>
          </a:prstGeom>
          <a:noFill/>
        </p:spPr>
        <p:txBody>
          <a:bodyPr wrap="square" rtlCol="0">
            <a:spAutoFit/>
          </a:bodyPr>
          <a:lstStyle/>
          <a:p>
            <a:pPr marL="0" marR="0" indent="457200">
              <a:lnSpc>
                <a:spcPct val="150000"/>
              </a:lnSpc>
              <a:spcBef>
                <a:spcPts val="0"/>
              </a:spcBef>
              <a:spcAft>
                <a:spcPts val="800"/>
              </a:spcAft>
            </a:pPr>
            <a:r>
              <a:rPr lang="en-US" sz="1600" b="1">
                <a:effectLst/>
                <a:latin typeface="Times New Roman" panose="02020603050405020304" pitchFamily="18" charset="0"/>
                <a:ea typeface="Calibri" panose="020F0502020204030204" pitchFamily="34" charset="0"/>
                <a:cs typeface="Times New Roman" panose="02020603050405020304" pitchFamily="18" charset="0"/>
              </a:rPr>
              <a:t>Sau tất cả thì chúng ta đã nghiên cứu và đưa ra kết quả tích cực về trợ lí ảo Rose, qua đó thì vai trò của nó trong ngành du lịch đã được kiểm kê và thừa nhận tiện ích tuyệt vời mà Rose mang lại trong thời đại công nghệ số hiện nay, đặc biệt là trong việc du lịch của ngành dich vụ. Tiềm năng của việc áp dụng trí tuệ nhân tạo được thể hiện rõ trong số lượng người dùng thích tương tác với trợ li ảo đang ngày càng tăng so với cách giao tiếp tư vấn truyền thống hay telesale, maketing. Bây giờ, chính là thời điểm của việc tìm hiểu các công nghệ sẽ ảnh hưởng đến việc làm, nhân viên, khách hàng. Mặc dù tương lai là rẩ khó đoán trước, nhưng việc kết hợp trí tuệ nhân tạo và tự động hóa dịch vụ trong ngành du lịch thì ngày càng sẽ làm thay đổi nhiều khía cạnh khác nhau, bao gồm của cách phục vụ khách hàng và cách thức hoạt động của các doanh nghiệp.</a:t>
            </a:r>
            <a:endParaRPr lang="en-US" sz="1600" b="1">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2" name="Arrow: Bent 11">
            <a:extLst>
              <a:ext uri="{FF2B5EF4-FFF2-40B4-BE49-F238E27FC236}">
                <a16:creationId xmlns:a16="http://schemas.microsoft.com/office/drawing/2014/main" id="{4767F8A1-4584-4801-84D2-05BD70EE0A20}"/>
              </a:ext>
            </a:extLst>
          </p:cNvPr>
          <p:cNvSpPr/>
          <p:nvPr/>
        </p:nvSpPr>
        <p:spPr>
          <a:xfrm>
            <a:off x="838200" y="1611425"/>
            <a:ext cx="1524000" cy="83820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69F6468C-A2ED-47AB-AEE6-5BA107A8C004}"/>
              </a:ext>
            </a:extLst>
          </p:cNvPr>
          <p:cNvSpPr txBox="1"/>
          <p:nvPr/>
        </p:nvSpPr>
        <p:spPr>
          <a:xfrm>
            <a:off x="1946031" y="1277277"/>
            <a:ext cx="7603587" cy="5591274"/>
          </a:xfrm>
          <a:prstGeom prst="rect">
            <a:avLst/>
          </a:prstGeom>
          <a:noFill/>
        </p:spPr>
        <p:txBody>
          <a:bodyPr wrap="square" rtlCol="0">
            <a:spAutoFit/>
          </a:bodyPr>
          <a:lstStyle/>
          <a:p>
            <a:pPr marL="0" marR="0">
              <a:lnSpc>
                <a:spcPct val="150000"/>
              </a:lnSpc>
              <a:spcBef>
                <a:spcPts val="0"/>
              </a:spcBef>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Tăng phạm vi nghiên cứu để khảo sát và lấy thông tin để cập nhật thêm.</a:t>
            </a:r>
          </a:p>
          <a:p>
            <a:pPr marL="0" marR="0">
              <a:lnSpc>
                <a:spcPct val="150000"/>
              </a:lnSpc>
              <a:spcBef>
                <a:spcPts val="0"/>
              </a:spcBef>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Cài đặt thêm một số dịch vụ khác như quản lí chi phí, booking khách hàng, local insider, đại lí du lịch trực tuyến, hỗ trợ khách hàng (phàn nàn và góp ý)</a:t>
            </a:r>
          </a:p>
          <a:p>
            <a:pPr marL="0" marR="0">
              <a:lnSpc>
                <a:spcPct val="150000"/>
              </a:lnSpc>
              <a:spcBef>
                <a:spcPts val="0"/>
              </a:spcBef>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Thiết kế thêm vài tính năng như: </a:t>
            </a:r>
          </a:p>
          <a:p>
            <a:pPr marL="0" marR="0">
              <a:lnSpc>
                <a:spcPct val="150000"/>
              </a:lnSpc>
              <a:spcBef>
                <a:spcPts val="0"/>
              </a:spcBef>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Thêm hỗ trợ văn bản, giọng nói cho tiếng việt và nhiều ngôn ngữ khác nhau trên thế giới.</a:t>
            </a:r>
          </a:p>
          <a:p>
            <a:pPr marL="0" marR="0">
              <a:lnSpc>
                <a:spcPct val="150000"/>
              </a:lnSpc>
              <a:spcBef>
                <a:spcPts val="0"/>
              </a:spcBef>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Thêm nhiều giao diện cho nhiều sự lựa chọn người dùng.</a:t>
            </a:r>
          </a:p>
          <a:p>
            <a:pPr marL="0" marR="0">
              <a:lnSpc>
                <a:spcPct val="150000"/>
              </a:lnSpc>
              <a:spcBef>
                <a:spcPts val="0"/>
              </a:spcBef>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Thêm một số gợi ý hình ảnh, một số liên kết ứng dụng khác hoặc website khác, định vị GPS, icon tĩnh và động, …vv…</a:t>
            </a:r>
          </a:p>
          <a:p>
            <a:pPr marL="0" marR="0">
              <a:lnSpc>
                <a:spcPct val="150000"/>
              </a:lnSpc>
              <a:spcBef>
                <a:spcPts val="0"/>
              </a:spcBef>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Thiết kế cho Rose thêm nhiều bộ dataset với nhiều thông tin địa điểm du lịch lịch khác nhau như Phú Quốc, Hạ Long, Đà Nẵng, …vv…</a:t>
            </a:r>
          </a:p>
          <a:p>
            <a:pPr marL="0" marR="0">
              <a:lnSpc>
                <a:spcPct val="150000"/>
              </a:lnSpc>
              <a:spcBef>
                <a:spcPts val="0"/>
              </a:spcBef>
              <a:spcAft>
                <a:spcPts val="800"/>
              </a:spcAft>
            </a:pPr>
            <a:r>
              <a:rPr lang="en-US" sz="1600">
                <a:effectLst/>
                <a:latin typeface="Times New Roman" panose="02020603050405020304" pitchFamily="18" charset="0"/>
                <a:ea typeface="Calibri" panose="020F0502020204030204" pitchFamily="34" charset="0"/>
                <a:cs typeface="Times New Roman" panose="02020603050405020304" pitchFamily="18" charset="0"/>
              </a:rPr>
              <a:t>Phát triển Rose thành robot du lịch hoặc bot hỗ trợ cho các ngành kinh tế, lĩnh vực khác như giáo dục, y tế, công nghiệp, …vv…</a:t>
            </a:r>
          </a:p>
          <a:p>
            <a:endParaRPr lang="en-US" sz="1600">
              <a:latin typeface="Times New Roman" panose="02020603050405020304" pitchFamily="18" charset="0"/>
              <a:cs typeface="Times New Roman" panose="02020603050405020304" pitchFamily="18" charset="0"/>
            </a:endParaRPr>
          </a:p>
        </p:txBody>
      </p:sp>
      <p:sp>
        <p:nvSpPr>
          <p:cNvPr id="15" name="Arrow: Bent 14">
            <a:extLst>
              <a:ext uri="{FF2B5EF4-FFF2-40B4-BE49-F238E27FC236}">
                <a16:creationId xmlns:a16="http://schemas.microsoft.com/office/drawing/2014/main" id="{40A9160C-D4CD-49FE-8302-A706E63D5A50}"/>
              </a:ext>
            </a:extLst>
          </p:cNvPr>
          <p:cNvSpPr/>
          <p:nvPr/>
        </p:nvSpPr>
        <p:spPr>
          <a:xfrm>
            <a:off x="801859" y="3809999"/>
            <a:ext cx="1179341" cy="36454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68519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11">
                                            <p:txEl>
                                              <p:pRg st="0" end="0"/>
                                            </p:txEl>
                                          </p:spTgt>
                                        </p:tgtEl>
                                        <p:attrNameLst>
                                          <p:attrName>style.visibility</p:attrName>
                                        </p:attrNameLst>
                                      </p:cBhvr>
                                      <p:to>
                                        <p:strVal val="visible"/>
                                      </p:to>
                                    </p:set>
                                    <p:animEffect transition="in" filter="fade">
                                      <p:cBhvr>
                                        <p:cTn id="20" dur="1000"/>
                                        <p:tgtEl>
                                          <p:spTgt spid="11">
                                            <p:txEl>
                                              <p:pRg st="0" end="0"/>
                                            </p:txEl>
                                          </p:spTgt>
                                        </p:tgtEl>
                                      </p:cBhvr>
                                    </p:animEffect>
                                    <p:anim calcmode="lin" valueType="num">
                                      <p:cBhvr>
                                        <p:cTn id="21"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2" presetClass="exit" presetSubtype="4" fill="hold" grpId="1" nodeType="clickEffect">
                                  <p:stCondLst>
                                    <p:cond delay="0"/>
                                  </p:stCondLst>
                                  <p:childTnLst>
                                    <p:anim calcmode="lin" valueType="num">
                                      <p:cBhvr additive="base">
                                        <p:cTn id="26" dur="500"/>
                                        <p:tgtEl>
                                          <p:spTgt spid="12"/>
                                        </p:tgtEl>
                                        <p:attrNameLst>
                                          <p:attrName>ppt_y</p:attrName>
                                        </p:attrNameLst>
                                      </p:cBhvr>
                                      <p:tavLst>
                                        <p:tav tm="0">
                                          <p:val>
                                            <p:strVal val="#ppt_y"/>
                                          </p:val>
                                        </p:tav>
                                        <p:tav tm="100000">
                                          <p:val>
                                            <p:strVal val="#ppt_y+#ppt_h*1.125000"/>
                                          </p:val>
                                        </p:tav>
                                      </p:tavLst>
                                    </p:anim>
                                    <p:animEffect transition="out" filter="wipe(down)">
                                      <p:cBhvr>
                                        <p:cTn id="27" dur="500"/>
                                        <p:tgtEl>
                                          <p:spTgt spid="12"/>
                                        </p:tgtEl>
                                      </p:cBhvr>
                                    </p:animEffect>
                                    <p:set>
                                      <p:cBhvr>
                                        <p:cTn id="28" dur="1" fill="hold">
                                          <p:stCondLst>
                                            <p:cond delay="499"/>
                                          </p:stCondLst>
                                        </p:cTn>
                                        <p:tgtEl>
                                          <p:spTgt spid="12"/>
                                        </p:tgtEl>
                                        <p:attrNameLst>
                                          <p:attrName>style.visibility</p:attrName>
                                        </p:attrNameLst>
                                      </p:cBhvr>
                                      <p:to>
                                        <p:strVal val="hidden"/>
                                      </p:to>
                                    </p:set>
                                  </p:childTnLst>
                                </p:cTn>
                              </p:par>
                              <p:par>
                                <p:cTn id="29" presetID="12" presetClass="exit" presetSubtype="4" fill="hold" grpId="0" nodeType="withEffect">
                                  <p:stCondLst>
                                    <p:cond delay="0"/>
                                  </p:stCondLst>
                                  <p:childTnLst>
                                    <p:anim calcmode="lin" valueType="num">
                                      <p:cBhvr additive="base">
                                        <p:cTn id="30" dur="500"/>
                                        <p:tgtEl>
                                          <p:spTgt spid="11">
                                            <p:txEl>
                                              <p:pRg st="0" end="0"/>
                                            </p:txEl>
                                          </p:spTgt>
                                        </p:tgtEl>
                                        <p:attrNameLst>
                                          <p:attrName>ppt_y</p:attrName>
                                        </p:attrNameLst>
                                      </p:cBhvr>
                                      <p:tavLst>
                                        <p:tav tm="0">
                                          <p:val>
                                            <p:strVal val="#ppt_y"/>
                                          </p:val>
                                        </p:tav>
                                        <p:tav tm="100000">
                                          <p:val>
                                            <p:strVal val="#ppt_y+#ppt_h*1.125000"/>
                                          </p:val>
                                        </p:tav>
                                      </p:tavLst>
                                    </p:anim>
                                    <p:animEffect transition="out" filter="wipe(down)">
                                      <p:cBhvr>
                                        <p:cTn id="31" dur="500"/>
                                        <p:tgtEl>
                                          <p:spTgt spid="11">
                                            <p:txEl>
                                              <p:pRg st="0" end="0"/>
                                            </p:txEl>
                                          </p:spTgt>
                                        </p:tgtEl>
                                      </p:cBhvr>
                                    </p:animEffect>
                                    <p:set>
                                      <p:cBhvr>
                                        <p:cTn id="32"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1000"/>
                                        <p:tgtEl>
                                          <p:spTgt spid="10"/>
                                        </p:tgtEl>
                                      </p:cBhvr>
                                    </p:animEffect>
                                    <p:anim calcmode="lin" valueType="num">
                                      <p:cBhvr>
                                        <p:cTn id="38" dur="1000" fill="hold"/>
                                        <p:tgtEl>
                                          <p:spTgt spid="10"/>
                                        </p:tgtEl>
                                        <p:attrNameLst>
                                          <p:attrName>ppt_x</p:attrName>
                                        </p:attrNameLst>
                                      </p:cBhvr>
                                      <p:tavLst>
                                        <p:tav tm="0">
                                          <p:val>
                                            <p:strVal val="#ppt_x"/>
                                          </p:val>
                                        </p:tav>
                                        <p:tav tm="100000">
                                          <p:val>
                                            <p:strVal val="#ppt_x"/>
                                          </p:val>
                                        </p:tav>
                                      </p:tavLst>
                                    </p:anim>
                                    <p:anim calcmode="lin" valueType="num">
                                      <p:cBhvr>
                                        <p:cTn id="3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 calcmode="lin" valueType="num">
                                      <p:cBhvr additive="base">
                                        <p:cTn id="44" dur="500" fill="hold"/>
                                        <p:tgtEl>
                                          <p:spTgt spid="15"/>
                                        </p:tgtEl>
                                        <p:attrNameLst>
                                          <p:attrName>ppt_x</p:attrName>
                                        </p:attrNameLst>
                                      </p:cBhvr>
                                      <p:tavLst>
                                        <p:tav tm="0">
                                          <p:val>
                                            <p:strVal val="#ppt_x"/>
                                          </p:val>
                                        </p:tav>
                                        <p:tav tm="100000">
                                          <p:val>
                                            <p:strVal val="#ppt_x"/>
                                          </p:val>
                                        </p:tav>
                                      </p:tavLst>
                                    </p:anim>
                                    <p:anim calcmode="lin" valueType="num">
                                      <p:cBhvr additive="base">
                                        <p:cTn id="4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nodeType="clickEffect">
                                  <p:stCondLst>
                                    <p:cond delay="0"/>
                                  </p:stCondLst>
                                  <p:childTnLst>
                                    <p:set>
                                      <p:cBhvr>
                                        <p:cTn id="49" dur="1" fill="hold">
                                          <p:stCondLst>
                                            <p:cond delay="0"/>
                                          </p:stCondLst>
                                        </p:cTn>
                                        <p:tgtEl>
                                          <p:spTgt spid="13">
                                            <p:txEl>
                                              <p:pRg st="0" end="0"/>
                                            </p:txEl>
                                          </p:spTgt>
                                        </p:tgtEl>
                                        <p:attrNameLst>
                                          <p:attrName>style.visibility</p:attrName>
                                        </p:attrNameLst>
                                      </p:cBhvr>
                                      <p:to>
                                        <p:strVal val="visible"/>
                                      </p:to>
                                    </p:set>
                                    <p:animEffect transition="in" filter="fade">
                                      <p:cBhvr>
                                        <p:cTn id="50" dur="1000"/>
                                        <p:tgtEl>
                                          <p:spTgt spid="13">
                                            <p:txEl>
                                              <p:pRg st="0" end="0"/>
                                            </p:txEl>
                                          </p:spTgt>
                                        </p:tgtEl>
                                      </p:cBhvr>
                                    </p:animEffect>
                                    <p:anim calcmode="lin" valueType="num">
                                      <p:cBhvr>
                                        <p:cTn id="51" dur="10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52" dur="1000" fill="hold"/>
                                        <p:tgtEl>
                                          <p:spTgt spid="13">
                                            <p:txEl>
                                              <p:pRg st="0" end="0"/>
                                            </p:txEl>
                                          </p:spTgt>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3">
                                            <p:txEl>
                                              <p:pRg st="1" end="1"/>
                                            </p:txEl>
                                          </p:spTgt>
                                        </p:tgtEl>
                                        <p:attrNameLst>
                                          <p:attrName>style.visibility</p:attrName>
                                        </p:attrNameLst>
                                      </p:cBhvr>
                                      <p:to>
                                        <p:strVal val="visible"/>
                                      </p:to>
                                    </p:set>
                                    <p:animEffect transition="in" filter="fade">
                                      <p:cBhvr>
                                        <p:cTn id="55" dur="1000"/>
                                        <p:tgtEl>
                                          <p:spTgt spid="13">
                                            <p:txEl>
                                              <p:pRg st="1" end="1"/>
                                            </p:txEl>
                                          </p:spTgt>
                                        </p:tgtEl>
                                      </p:cBhvr>
                                    </p:animEffect>
                                    <p:anim calcmode="lin" valueType="num">
                                      <p:cBhvr>
                                        <p:cTn id="56" dur="1000" fill="hold"/>
                                        <p:tgtEl>
                                          <p:spTgt spid="13">
                                            <p:txEl>
                                              <p:pRg st="1" end="1"/>
                                            </p:txEl>
                                          </p:spTgt>
                                        </p:tgtEl>
                                        <p:attrNameLst>
                                          <p:attrName>ppt_x</p:attrName>
                                        </p:attrNameLst>
                                      </p:cBhvr>
                                      <p:tavLst>
                                        <p:tav tm="0">
                                          <p:val>
                                            <p:strVal val="#ppt_x"/>
                                          </p:val>
                                        </p:tav>
                                        <p:tav tm="100000">
                                          <p:val>
                                            <p:strVal val="#ppt_x"/>
                                          </p:val>
                                        </p:tav>
                                      </p:tavLst>
                                    </p:anim>
                                    <p:anim calcmode="lin" valueType="num">
                                      <p:cBhvr>
                                        <p:cTn id="57" dur="1000" fill="hold"/>
                                        <p:tgtEl>
                                          <p:spTgt spid="13">
                                            <p:txEl>
                                              <p:pRg st="1" end="1"/>
                                            </p:txEl>
                                          </p:spTgt>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13">
                                            <p:txEl>
                                              <p:pRg st="2" end="2"/>
                                            </p:txEl>
                                          </p:spTgt>
                                        </p:tgtEl>
                                        <p:attrNameLst>
                                          <p:attrName>style.visibility</p:attrName>
                                        </p:attrNameLst>
                                      </p:cBhvr>
                                      <p:to>
                                        <p:strVal val="visible"/>
                                      </p:to>
                                    </p:set>
                                    <p:animEffect transition="in" filter="fade">
                                      <p:cBhvr>
                                        <p:cTn id="60" dur="1000"/>
                                        <p:tgtEl>
                                          <p:spTgt spid="13">
                                            <p:txEl>
                                              <p:pRg st="2" end="2"/>
                                            </p:txEl>
                                          </p:spTgt>
                                        </p:tgtEl>
                                      </p:cBhvr>
                                    </p:animEffect>
                                    <p:anim calcmode="lin" valueType="num">
                                      <p:cBhvr>
                                        <p:cTn id="61" dur="1000" fill="hold"/>
                                        <p:tgtEl>
                                          <p:spTgt spid="13">
                                            <p:txEl>
                                              <p:pRg st="2" end="2"/>
                                            </p:txEl>
                                          </p:spTgt>
                                        </p:tgtEl>
                                        <p:attrNameLst>
                                          <p:attrName>ppt_x</p:attrName>
                                        </p:attrNameLst>
                                      </p:cBhvr>
                                      <p:tavLst>
                                        <p:tav tm="0">
                                          <p:val>
                                            <p:strVal val="#ppt_x"/>
                                          </p:val>
                                        </p:tav>
                                        <p:tav tm="100000">
                                          <p:val>
                                            <p:strVal val="#ppt_x"/>
                                          </p:val>
                                        </p:tav>
                                      </p:tavLst>
                                    </p:anim>
                                    <p:anim calcmode="lin" valueType="num">
                                      <p:cBhvr>
                                        <p:cTn id="62" dur="1000" fill="hold"/>
                                        <p:tgtEl>
                                          <p:spTgt spid="13">
                                            <p:txEl>
                                              <p:pRg st="2" end="2"/>
                                            </p:txEl>
                                          </p:spTgt>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13">
                                            <p:txEl>
                                              <p:pRg st="3" end="3"/>
                                            </p:txEl>
                                          </p:spTgt>
                                        </p:tgtEl>
                                        <p:attrNameLst>
                                          <p:attrName>style.visibility</p:attrName>
                                        </p:attrNameLst>
                                      </p:cBhvr>
                                      <p:to>
                                        <p:strVal val="visible"/>
                                      </p:to>
                                    </p:set>
                                    <p:animEffect transition="in" filter="fade">
                                      <p:cBhvr>
                                        <p:cTn id="65" dur="1000"/>
                                        <p:tgtEl>
                                          <p:spTgt spid="13">
                                            <p:txEl>
                                              <p:pRg st="3" end="3"/>
                                            </p:txEl>
                                          </p:spTgt>
                                        </p:tgtEl>
                                      </p:cBhvr>
                                    </p:animEffect>
                                    <p:anim calcmode="lin" valueType="num">
                                      <p:cBhvr>
                                        <p:cTn id="66" dur="1000" fill="hold"/>
                                        <p:tgtEl>
                                          <p:spTgt spid="13">
                                            <p:txEl>
                                              <p:pRg st="3" end="3"/>
                                            </p:txEl>
                                          </p:spTgt>
                                        </p:tgtEl>
                                        <p:attrNameLst>
                                          <p:attrName>ppt_x</p:attrName>
                                        </p:attrNameLst>
                                      </p:cBhvr>
                                      <p:tavLst>
                                        <p:tav tm="0">
                                          <p:val>
                                            <p:strVal val="#ppt_x"/>
                                          </p:val>
                                        </p:tav>
                                        <p:tav tm="100000">
                                          <p:val>
                                            <p:strVal val="#ppt_x"/>
                                          </p:val>
                                        </p:tav>
                                      </p:tavLst>
                                    </p:anim>
                                    <p:anim calcmode="lin" valueType="num">
                                      <p:cBhvr>
                                        <p:cTn id="67" dur="1000" fill="hold"/>
                                        <p:tgtEl>
                                          <p:spTgt spid="13">
                                            <p:txEl>
                                              <p:pRg st="3" end="3"/>
                                            </p:txEl>
                                          </p:spTgt>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13">
                                            <p:txEl>
                                              <p:pRg st="4" end="4"/>
                                            </p:txEl>
                                          </p:spTgt>
                                        </p:tgtEl>
                                        <p:attrNameLst>
                                          <p:attrName>style.visibility</p:attrName>
                                        </p:attrNameLst>
                                      </p:cBhvr>
                                      <p:to>
                                        <p:strVal val="visible"/>
                                      </p:to>
                                    </p:set>
                                    <p:animEffect transition="in" filter="fade">
                                      <p:cBhvr>
                                        <p:cTn id="70" dur="1000"/>
                                        <p:tgtEl>
                                          <p:spTgt spid="13">
                                            <p:txEl>
                                              <p:pRg st="4" end="4"/>
                                            </p:txEl>
                                          </p:spTgt>
                                        </p:tgtEl>
                                      </p:cBhvr>
                                    </p:animEffect>
                                    <p:anim calcmode="lin" valueType="num">
                                      <p:cBhvr>
                                        <p:cTn id="71" dur="1000" fill="hold"/>
                                        <p:tgtEl>
                                          <p:spTgt spid="13">
                                            <p:txEl>
                                              <p:pRg st="4" end="4"/>
                                            </p:txEl>
                                          </p:spTgt>
                                        </p:tgtEl>
                                        <p:attrNameLst>
                                          <p:attrName>ppt_x</p:attrName>
                                        </p:attrNameLst>
                                      </p:cBhvr>
                                      <p:tavLst>
                                        <p:tav tm="0">
                                          <p:val>
                                            <p:strVal val="#ppt_x"/>
                                          </p:val>
                                        </p:tav>
                                        <p:tav tm="100000">
                                          <p:val>
                                            <p:strVal val="#ppt_x"/>
                                          </p:val>
                                        </p:tav>
                                      </p:tavLst>
                                    </p:anim>
                                    <p:anim calcmode="lin" valueType="num">
                                      <p:cBhvr>
                                        <p:cTn id="72" dur="1000" fill="hold"/>
                                        <p:tgtEl>
                                          <p:spTgt spid="13">
                                            <p:txEl>
                                              <p:pRg st="4" end="4"/>
                                            </p:txEl>
                                          </p:spTgt>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13">
                                            <p:txEl>
                                              <p:pRg st="5" end="5"/>
                                            </p:txEl>
                                          </p:spTgt>
                                        </p:tgtEl>
                                        <p:attrNameLst>
                                          <p:attrName>style.visibility</p:attrName>
                                        </p:attrNameLst>
                                      </p:cBhvr>
                                      <p:to>
                                        <p:strVal val="visible"/>
                                      </p:to>
                                    </p:set>
                                    <p:animEffect transition="in" filter="fade">
                                      <p:cBhvr>
                                        <p:cTn id="75" dur="1000"/>
                                        <p:tgtEl>
                                          <p:spTgt spid="13">
                                            <p:txEl>
                                              <p:pRg st="5" end="5"/>
                                            </p:txEl>
                                          </p:spTgt>
                                        </p:tgtEl>
                                      </p:cBhvr>
                                    </p:animEffect>
                                    <p:anim calcmode="lin" valueType="num">
                                      <p:cBhvr>
                                        <p:cTn id="76" dur="1000" fill="hold"/>
                                        <p:tgtEl>
                                          <p:spTgt spid="13">
                                            <p:txEl>
                                              <p:pRg st="5" end="5"/>
                                            </p:txEl>
                                          </p:spTgt>
                                        </p:tgtEl>
                                        <p:attrNameLst>
                                          <p:attrName>ppt_x</p:attrName>
                                        </p:attrNameLst>
                                      </p:cBhvr>
                                      <p:tavLst>
                                        <p:tav tm="0">
                                          <p:val>
                                            <p:strVal val="#ppt_x"/>
                                          </p:val>
                                        </p:tav>
                                        <p:tav tm="100000">
                                          <p:val>
                                            <p:strVal val="#ppt_x"/>
                                          </p:val>
                                        </p:tav>
                                      </p:tavLst>
                                    </p:anim>
                                    <p:anim calcmode="lin" valueType="num">
                                      <p:cBhvr>
                                        <p:cTn id="77" dur="1000" fill="hold"/>
                                        <p:tgtEl>
                                          <p:spTgt spid="13">
                                            <p:txEl>
                                              <p:pRg st="5" end="5"/>
                                            </p:txEl>
                                          </p:spTgt>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13">
                                            <p:txEl>
                                              <p:pRg st="6" end="6"/>
                                            </p:txEl>
                                          </p:spTgt>
                                        </p:tgtEl>
                                        <p:attrNameLst>
                                          <p:attrName>style.visibility</p:attrName>
                                        </p:attrNameLst>
                                      </p:cBhvr>
                                      <p:to>
                                        <p:strVal val="visible"/>
                                      </p:to>
                                    </p:set>
                                    <p:animEffect transition="in" filter="fade">
                                      <p:cBhvr>
                                        <p:cTn id="80" dur="1000"/>
                                        <p:tgtEl>
                                          <p:spTgt spid="13">
                                            <p:txEl>
                                              <p:pRg st="6" end="6"/>
                                            </p:txEl>
                                          </p:spTgt>
                                        </p:tgtEl>
                                      </p:cBhvr>
                                    </p:animEffect>
                                    <p:anim calcmode="lin" valueType="num">
                                      <p:cBhvr>
                                        <p:cTn id="81" dur="1000" fill="hold"/>
                                        <p:tgtEl>
                                          <p:spTgt spid="13">
                                            <p:txEl>
                                              <p:pRg st="6" end="6"/>
                                            </p:txEl>
                                          </p:spTgt>
                                        </p:tgtEl>
                                        <p:attrNameLst>
                                          <p:attrName>ppt_x</p:attrName>
                                        </p:attrNameLst>
                                      </p:cBhvr>
                                      <p:tavLst>
                                        <p:tav tm="0">
                                          <p:val>
                                            <p:strVal val="#ppt_x"/>
                                          </p:val>
                                        </p:tav>
                                        <p:tav tm="100000">
                                          <p:val>
                                            <p:strVal val="#ppt_x"/>
                                          </p:val>
                                        </p:tav>
                                      </p:tavLst>
                                    </p:anim>
                                    <p:anim calcmode="lin" valueType="num">
                                      <p:cBhvr>
                                        <p:cTn id="82" dur="1000" fill="hold"/>
                                        <p:tgtEl>
                                          <p:spTgt spid="13">
                                            <p:txEl>
                                              <p:pRg st="6" end="6"/>
                                            </p:txEl>
                                          </p:spTgt>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13">
                                            <p:txEl>
                                              <p:pRg st="7" end="7"/>
                                            </p:txEl>
                                          </p:spTgt>
                                        </p:tgtEl>
                                        <p:attrNameLst>
                                          <p:attrName>style.visibility</p:attrName>
                                        </p:attrNameLst>
                                      </p:cBhvr>
                                      <p:to>
                                        <p:strVal val="visible"/>
                                      </p:to>
                                    </p:set>
                                    <p:animEffect transition="in" filter="fade">
                                      <p:cBhvr>
                                        <p:cTn id="85" dur="1000"/>
                                        <p:tgtEl>
                                          <p:spTgt spid="13">
                                            <p:txEl>
                                              <p:pRg st="7" end="7"/>
                                            </p:txEl>
                                          </p:spTgt>
                                        </p:tgtEl>
                                      </p:cBhvr>
                                    </p:animEffect>
                                    <p:anim calcmode="lin" valueType="num">
                                      <p:cBhvr>
                                        <p:cTn id="86" dur="1000" fill="hold"/>
                                        <p:tgtEl>
                                          <p:spTgt spid="13">
                                            <p:txEl>
                                              <p:pRg st="7" end="7"/>
                                            </p:txEl>
                                          </p:spTgt>
                                        </p:tgtEl>
                                        <p:attrNameLst>
                                          <p:attrName>ppt_x</p:attrName>
                                        </p:attrNameLst>
                                      </p:cBhvr>
                                      <p:tavLst>
                                        <p:tav tm="0">
                                          <p:val>
                                            <p:strVal val="#ppt_x"/>
                                          </p:val>
                                        </p:tav>
                                        <p:tav tm="100000">
                                          <p:val>
                                            <p:strVal val="#ppt_x"/>
                                          </p:val>
                                        </p:tav>
                                      </p:tavLst>
                                    </p:anim>
                                    <p:anim calcmode="lin" valueType="num">
                                      <p:cBhvr>
                                        <p:cTn id="87" dur="1000" fill="hold"/>
                                        <p:tgtEl>
                                          <p:spTgt spid="1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build="allAtOnce"/>
      <p:bldP spid="12" grpId="0" animBg="1"/>
      <p:bldP spid="12" grpId="1" animBg="1"/>
      <p:bldP spid="1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5841A-7A52-470E-AFCA-D9A2B4E31616}"/>
              </a:ext>
            </a:extLst>
          </p:cNvPr>
          <p:cNvSpPr>
            <a:spLocks noGrp="1"/>
          </p:cNvSpPr>
          <p:nvPr>
            <p:ph type="title"/>
          </p:nvPr>
        </p:nvSpPr>
        <p:spPr>
          <a:xfrm>
            <a:off x="404446" y="1770111"/>
            <a:ext cx="8458200" cy="2961225"/>
          </a:xfrm>
        </p:spPr>
        <p:txBody>
          <a:bodyPr/>
          <a:lstStyle/>
          <a:p>
            <a:pPr algn="ctr"/>
            <a:r>
              <a:rPr lang="en-US">
                <a:solidFill>
                  <a:srgbClr val="C00000"/>
                </a:solidFill>
                <a:latin typeface="Times New Roman" panose="02020603050405020304" pitchFamily="18" charset="0"/>
                <a:cs typeface="Times New Roman" panose="02020603050405020304" pitchFamily="18" charset="0"/>
              </a:rPr>
              <a:t>Xin </a:t>
            </a:r>
            <a:r>
              <a:rPr lang="en-US" err="1">
                <a:solidFill>
                  <a:srgbClr val="C00000"/>
                </a:solidFill>
                <a:latin typeface="Times New Roman" panose="02020603050405020304" pitchFamily="18" charset="0"/>
                <a:cs typeface="Times New Roman" panose="02020603050405020304" pitchFamily="18" charset="0"/>
              </a:rPr>
              <a:t>cảm</a:t>
            </a:r>
            <a:r>
              <a:rPr lang="en-US">
                <a:solidFill>
                  <a:srgbClr val="C00000"/>
                </a:solidFill>
                <a:latin typeface="Times New Roman" panose="02020603050405020304" pitchFamily="18" charset="0"/>
                <a:cs typeface="Times New Roman" panose="02020603050405020304" pitchFamily="18" charset="0"/>
              </a:rPr>
              <a:t> </a:t>
            </a:r>
            <a:r>
              <a:rPr lang="en-US" err="1">
                <a:solidFill>
                  <a:srgbClr val="C00000"/>
                </a:solidFill>
                <a:latin typeface="Times New Roman" panose="02020603050405020304" pitchFamily="18" charset="0"/>
                <a:cs typeface="Times New Roman" panose="02020603050405020304" pitchFamily="18" charset="0"/>
              </a:rPr>
              <a:t>ơn</a:t>
            </a:r>
            <a:r>
              <a:rPr lang="en-US">
                <a:solidFill>
                  <a:srgbClr val="C00000"/>
                </a:solidFill>
                <a:latin typeface="Times New Roman" panose="02020603050405020304" pitchFamily="18" charset="0"/>
                <a:cs typeface="Times New Roman" panose="02020603050405020304" pitchFamily="18" charset="0"/>
              </a:rPr>
              <a:t> </a:t>
            </a:r>
            <a:r>
              <a:rPr lang="en-US" err="1">
                <a:solidFill>
                  <a:srgbClr val="C00000"/>
                </a:solidFill>
                <a:latin typeface="Times New Roman" panose="02020603050405020304" pitchFamily="18" charset="0"/>
                <a:cs typeface="Times New Roman" panose="02020603050405020304" pitchFamily="18" charset="0"/>
              </a:rPr>
              <a:t>mọi</a:t>
            </a:r>
            <a:r>
              <a:rPr lang="en-US">
                <a:solidFill>
                  <a:srgbClr val="C00000"/>
                </a:solidFill>
                <a:latin typeface="Times New Roman" panose="02020603050405020304" pitchFamily="18" charset="0"/>
                <a:cs typeface="Times New Roman" panose="02020603050405020304" pitchFamily="18" charset="0"/>
              </a:rPr>
              <a:t> </a:t>
            </a:r>
            <a:r>
              <a:rPr lang="en-US" err="1">
                <a:solidFill>
                  <a:srgbClr val="C00000"/>
                </a:solidFill>
                <a:latin typeface="Times New Roman" panose="02020603050405020304" pitchFamily="18" charset="0"/>
                <a:cs typeface="Times New Roman" panose="02020603050405020304" pitchFamily="18" charset="0"/>
              </a:rPr>
              <a:t>người</a:t>
            </a:r>
            <a:r>
              <a:rPr lang="en-US">
                <a:solidFill>
                  <a:srgbClr val="C00000"/>
                </a:solidFill>
                <a:latin typeface="Times New Roman" panose="02020603050405020304" pitchFamily="18" charset="0"/>
                <a:cs typeface="Times New Roman" panose="02020603050405020304" pitchFamily="18" charset="0"/>
              </a:rPr>
              <a:t> </a:t>
            </a:r>
            <a:r>
              <a:rPr lang="en-US" err="1">
                <a:solidFill>
                  <a:srgbClr val="C00000"/>
                </a:solidFill>
                <a:latin typeface="Times New Roman" panose="02020603050405020304" pitchFamily="18" charset="0"/>
                <a:cs typeface="Times New Roman" panose="02020603050405020304" pitchFamily="18" charset="0"/>
              </a:rPr>
              <a:t>đã</a:t>
            </a:r>
            <a:r>
              <a:rPr lang="en-US">
                <a:solidFill>
                  <a:srgbClr val="C00000"/>
                </a:solidFill>
                <a:latin typeface="Times New Roman" panose="02020603050405020304" pitchFamily="18" charset="0"/>
                <a:cs typeface="Times New Roman" panose="02020603050405020304" pitchFamily="18" charset="0"/>
              </a:rPr>
              <a:t> </a:t>
            </a:r>
            <a:r>
              <a:rPr lang="en-US" err="1">
                <a:solidFill>
                  <a:srgbClr val="C00000"/>
                </a:solidFill>
                <a:latin typeface="Times New Roman" panose="02020603050405020304" pitchFamily="18" charset="0"/>
                <a:cs typeface="Times New Roman" panose="02020603050405020304" pitchFamily="18" charset="0"/>
              </a:rPr>
              <a:t>xem</a:t>
            </a:r>
            <a:r>
              <a:rPr lang="en-US">
                <a:solidFill>
                  <a:srgbClr val="C00000"/>
                </a:solidFill>
                <a:latin typeface="Times New Roman" panose="02020603050405020304" pitchFamily="18" charset="0"/>
                <a:cs typeface="Times New Roman" panose="02020603050405020304" pitchFamily="18" charset="0"/>
              </a:rPr>
              <a:t> </a:t>
            </a:r>
            <a:r>
              <a:rPr lang="en-US" err="1">
                <a:solidFill>
                  <a:srgbClr val="C00000"/>
                </a:solidFill>
                <a:latin typeface="Times New Roman" panose="02020603050405020304" pitchFamily="18" charset="0"/>
                <a:cs typeface="Times New Roman" panose="02020603050405020304" pitchFamily="18" charset="0"/>
              </a:rPr>
              <a:t>buổi</a:t>
            </a:r>
            <a:r>
              <a:rPr lang="en-US">
                <a:solidFill>
                  <a:srgbClr val="C00000"/>
                </a:solidFill>
                <a:latin typeface="Times New Roman" panose="02020603050405020304" pitchFamily="18" charset="0"/>
                <a:cs typeface="Times New Roman" panose="02020603050405020304" pitchFamily="18" charset="0"/>
              </a:rPr>
              <a:t> </a:t>
            </a:r>
            <a:r>
              <a:rPr lang="en-US" err="1">
                <a:solidFill>
                  <a:srgbClr val="C00000"/>
                </a:solidFill>
                <a:latin typeface="Times New Roman" panose="02020603050405020304" pitchFamily="18" charset="0"/>
                <a:cs typeface="Times New Roman" panose="02020603050405020304" pitchFamily="18" charset="0"/>
              </a:rPr>
              <a:t>thuyết</a:t>
            </a:r>
            <a:r>
              <a:rPr lang="en-US">
                <a:solidFill>
                  <a:srgbClr val="C00000"/>
                </a:solidFill>
                <a:latin typeface="Times New Roman" panose="02020603050405020304" pitchFamily="18" charset="0"/>
                <a:cs typeface="Times New Roman" panose="02020603050405020304" pitchFamily="18" charset="0"/>
              </a:rPr>
              <a:t> </a:t>
            </a:r>
            <a:r>
              <a:rPr lang="en-US" err="1">
                <a:solidFill>
                  <a:srgbClr val="C00000"/>
                </a:solidFill>
                <a:latin typeface="Times New Roman" panose="02020603050405020304" pitchFamily="18" charset="0"/>
                <a:cs typeface="Times New Roman" panose="02020603050405020304" pitchFamily="18" charset="0"/>
              </a:rPr>
              <a:t>trình</a:t>
            </a:r>
            <a:r>
              <a:rPr lang="en-US">
                <a:solidFill>
                  <a:srgbClr val="C00000"/>
                </a:solidFill>
                <a:latin typeface="Times New Roman" panose="02020603050405020304" pitchFamily="18" charset="0"/>
                <a:cs typeface="Times New Roman" panose="02020603050405020304" pitchFamily="18" charset="0"/>
              </a:rPr>
              <a:t> </a:t>
            </a:r>
            <a:r>
              <a:rPr lang="en-US" err="1">
                <a:solidFill>
                  <a:srgbClr val="C00000"/>
                </a:solidFill>
                <a:latin typeface="Times New Roman" panose="02020603050405020304" pitchFamily="18" charset="0"/>
                <a:cs typeface="Times New Roman" panose="02020603050405020304" pitchFamily="18" charset="0"/>
              </a:rPr>
              <a:t>hôm</a:t>
            </a:r>
            <a:r>
              <a:rPr lang="en-US">
                <a:solidFill>
                  <a:srgbClr val="C00000"/>
                </a:solidFill>
                <a:latin typeface="Times New Roman" panose="02020603050405020304" pitchFamily="18" charset="0"/>
                <a:cs typeface="Times New Roman" panose="02020603050405020304" pitchFamily="18" charset="0"/>
              </a:rPr>
              <a:t> nay !!</a:t>
            </a:r>
            <a:br>
              <a:rPr lang="en-US">
                <a:solidFill>
                  <a:srgbClr val="C00000"/>
                </a:solidFill>
                <a:latin typeface="Times New Roman" panose="02020603050405020304" pitchFamily="18" charset="0"/>
                <a:cs typeface="Times New Roman" panose="02020603050405020304" pitchFamily="18" charset="0"/>
              </a:rPr>
            </a:br>
            <a:r>
              <a:rPr lang="en-US" err="1">
                <a:solidFill>
                  <a:srgbClr val="C00000"/>
                </a:solidFill>
                <a:latin typeface="Times New Roman" panose="02020603050405020304" pitchFamily="18" charset="0"/>
                <a:cs typeface="Times New Roman" panose="02020603050405020304" pitchFamily="18" charset="0"/>
              </a:rPr>
              <a:t>Chúc</a:t>
            </a:r>
            <a:r>
              <a:rPr lang="en-US">
                <a:solidFill>
                  <a:srgbClr val="C00000"/>
                </a:solidFill>
                <a:latin typeface="Times New Roman" panose="02020603050405020304" pitchFamily="18" charset="0"/>
                <a:cs typeface="Times New Roman" panose="02020603050405020304" pitchFamily="18" charset="0"/>
              </a:rPr>
              <a:t> </a:t>
            </a:r>
            <a:r>
              <a:rPr lang="en-US" err="1">
                <a:solidFill>
                  <a:srgbClr val="C00000"/>
                </a:solidFill>
                <a:latin typeface="Times New Roman" panose="02020603050405020304" pitchFamily="18" charset="0"/>
                <a:cs typeface="Times New Roman" panose="02020603050405020304" pitchFamily="18" charset="0"/>
              </a:rPr>
              <a:t>mọi</a:t>
            </a:r>
            <a:r>
              <a:rPr lang="en-US">
                <a:solidFill>
                  <a:srgbClr val="C00000"/>
                </a:solidFill>
                <a:latin typeface="Times New Roman" panose="02020603050405020304" pitchFamily="18" charset="0"/>
                <a:cs typeface="Times New Roman" panose="02020603050405020304" pitchFamily="18" charset="0"/>
              </a:rPr>
              <a:t> </a:t>
            </a:r>
            <a:r>
              <a:rPr lang="en-US" err="1">
                <a:solidFill>
                  <a:srgbClr val="C00000"/>
                </a:solidFill>
                <a:latin typeface="Times New Roman" panose="02020603050405020304" pitchFamily="18" charset="0"/>
                <a:cs typeface="Times New Roman" panose="02020603050405020304" pitchFamily="18" charset="0"/>
              </a:rPr>
              <a:t>người</a:t>
            </a:r>
            <a:r>
              <a:rPr lang="en-US">
                <a:solidFill>
                  <a:srgbClr val="C00000"/>
                </a:solidFill>
                <a:latin typeface="Times New Roman" panose="02020603050405020304" pitchFamily="18" charset="0"/>
                <a:cs typeface="Times New Roman" panose="02020603050405020304" pitchFamily="18" charset="0"/>
              </a:rPr>
              <a:t> </a:t>
            </a:r>
            <a:r>
              <a:rPr lang="en-US" err="1">
                <a:solidFill>
                  <a:srgbClr val="C00000"/>
                </a:solidFill>
                <a:latin typeface="Times New Roman" panose="02020603050405020304" pitchFamily="18" charset="0"/>
                <a:cs typeface="Times New Roman" panose="02020603050405020304" pitchFamily="18" charset="0"/>
              </a:rPr>
              <a:t>nhiều</a:t>
            </a:r>
            <a:r>
              <a:rPr lang="en-US">
                <a:solidFill>
                  <a:srgbClr val="C00000"/>
                </a:solidFill>
                <a:latin typeface="Times New Roman" panose="02020603050405020304" pitchFamily="18" charset="0"/>
                <a:cs typeface="Times New Roman" panose="02020603050405020304" pitchFamily="18" charset="0"/>
              </a:rPr>
              <a:t> </a:t>
            </a:r>
            <a:r>
              <a:rPr lang="en-US" err="1">
                <a:solidFill>
                  <a:srgbClr val="C00000"/>
                </a:solidFill>
                <a:latin typeface="Times New Roman" panose="02020603050405020304" pitchFamily="18" charset="0"/>
                <a:cs typeface="Times New Roman" panose="02020603050405020304" pitchFamily="18" charset="0"/>
              </a:rPr>
              <a:t>sức</a:t>
            </a:r>
            <a:r>
              <a:rPr lang="en-US">
                <a:solidFill>
                  <a:srgbClr val="C00000"/>
                </a:solidFill>
                <a:latin typeface="Times New Roman" panose="02020603050405020304" pitchFamily="18" charset="0"/>
                <a:cs typeface="Times New Roman" panose="02020603050405020304" pitchFamily="18" charset="0"/>
              </a:rPr>
              <a:t> </a:t>
            </a:r>
            <a:r>
              <a:rPr lang="en-US" err="1">
                <a:solidFill>
                  <a:srgbClr val="C00000"/>
                </a:solidFill>
                <a:latin typeface="Times New Roman" panose="02020603050405020304" pitchFamily="18" charset="0"/>
                <a:cs typeface="Times New Roman" panose="02020603050405020304" pitchFamily="18" charset="0"/>
              </a:rPr>
              <a:t>khỏe</a:t>
            </a:r>
            <a:r>
              <a:rPr lang="en-US">
                <a:solidFill>
                  <a:srgbClr val="C00000"/>
                </a:solidFill>
                <a:latin typeface="Times New Roman" panose="02020603050405020304" pitchFamily="18" charset="0"/>
                <a:cs typeface="Times New Roman" panose="02020603050405020304" pitchFamily="18" charset="0"/>
              </a:rPr>
              <a:t> </a:t>
            </a:r>
            <a:r>
              <a:rPr lang="en-US" err="1">
                <a:solidFill>
                  <a:srgbClr val="C00000"/>
                </a:solidFill>
                <a:latin typeface="Times New Roman" panose="02020603050405020304" pitchFamily="18" charset="0"/>
                <a:cs typeface="Times New Roman" panose="02020603050405020304" pitchFamily="18" charset="0"/>
              </a:rPr>
              <a:t>và</a:t>
            </a:r>
            <a:r>
              <a:rPr lang="en-US">
                <a:solidFill>
                  <a:srgbClr val="C00000"/>
                </a:solidFill>
                <a:latin typeface="Times New Roman" panose="02020603050405020304" pitchFamily="18" charset="0"/>
                <a:cs typeface="Times New Roman" panose="02020603050405020304" pitchFamily="18" charset="0"/>
              </a:rPr>
              <a:t> </a:t>
            </a:r>
            <a:r>
              <a:rPr lang="en-US" err="1">
                <a:solidFill>
                  <a:srgbClr val="C00000"/>
                </a:solidFill>
                <a:latin typeface="Times New Roman" panose="02020603050405020304" pitchFamily="18" charset="0"/>
                <a:cs typeface="Times New Roman" panose="02020603050405020304" pitchFamily="18" charset="0"/>
              </a:rPr>
              <a:t>thành</a:t>
            </a:r>
            <a:r>
              <a:rPr lang="en-US">
                <a:solidFill>
                  <a:srgbClr val="C00000"/>
                </a:solidFill>
                <a:latin typeface="Times New Roman" panose="02020603050405020304" pitchFamily="18" charset="0"/>
                <a:cs typeface="Times New Roman" panose="02020603050405020304" pitchFamily="18" charset="0"/>
              </a:rPr>
              <a:t> </a:t>
            </a:r>
            <a:r>
              <a:rPr lang="en-US" err="1">
                <a:solidFill>
                  <a:srgbClr val="C00000"/>
                </a:solidFill>
                <a:latin typeface="Times New Roman" panose="02020603050405020304" pitchFamily="18" charset="0"/>
                <a:cs typeface="Times New Roman" panose="02020603050405020304" pitchFamily="18" charset="0"/>
              </a:rPr>
              <a:t>công</a:t>
            </a:r>
            <a:r>
              <a:rPr lang="en-US">
                <a:solidFill>
                  <a:srgbClr val="C00000"/>
                </a:solidFill>
                <a:latin typeface="Times New Roman" panose="02020603050405020304" pitchFamily="18" charset="0"/>
                <a:cs typeface="Times New Roman" panose="02020603050405020304" pitchFamily="18" charset="0"/>
              </a:rPr>
              <a:t>…</a:t>
            </a:r>
            <a:br>
              <a:rPr lang="en-US">
                <a:solidFill>
                  <a:srgbClr val="C00000"/>
                </a:solidFill>
                <a:latin typeface="Times New Roman" panose="02020603050405020304" pitchFamily="18" charset="0"/>
                <a:cs typeface="Times New Roman" panose="02020603050405020304" pitchFamily="18" charset="0"/>
              </a:rPr>
            </a:br>
            <a:r>
              <a:rPr lang="en-US">
                <a:solidFill>
                  <a:srgbClr val="C00000"/>
                </a:solidFill>
                <a:latin typeface="Times New Roman" panose="02020603050405020304" pitchFamily="18" charset="0"/>
                <a:cs typeface="Times New Roman" panose="02020603050405020304" pitchFamily="18" charset="0"/>
              </a:rPr>
              <a:t>Xin </a:t>
            </a:r>
            <a:r>
              <a:rPr lang="en-US" err="1">
                <a:solidFill>
                  <a:srgbClr val="C00000"/>
                </a:solidFill>
                <a:latin typeface="Times New Roman" panose="02020603050405020304" pitchFamily="18" charset="0"/>
                <a:cs typeface="Times New Roman" panose="02020603050405020304" pitchFamily="18" charset="0"/>
              </a:rPr>
              <a:t>chào</a:t>
            </a:r>
            <a:r>
              <a:rPr lang="en-US">
                <a:solidFill>
                  <a:srgbClr val="C00000"/>
                </a:solidFill>
                <a:latin typeface="Times New Roman" panose="02020603050405020304" pitchFamily="18" charset="0"/>
                <a:cs typeface="Times New Roman" panose="02020603050405020304" pitchFamily="18" charset="0"/>
              </a:rPr>
              <a:t>!</a:t>
            </a:r>
            <a:br>
              <a:rPr lang="en-US">
                <a:latin typeface="Times New Roman" panose="02020603050405020304" pitchFamily="18" charset="0"/>
                <a:cs typeface="Times New Roman" panose="02020603050405020304" pitchFamily="18" charset="0"/>
              </a:rPr>
            </a:br>
            <a:endParaRPr lang="en-US">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id="{FCC3F1C8-8EF1-47A5-AED6-A3230EEA11EB}"/>
              </a:ext>
            </a:extLst>
          </p:cNvPr>
          <p:cNvSpPr>
            <a:spLocks noGrp="1"/>
          </p:cNvSpPr>
          <p:nvPr>
            <p:ph type="dt" sz="half" idx="10"/>
          </p:nvPr>
        </p:nvSpPr>
        <p:spPr/>
        <p:txBody>
          <a:bodyPr/>
          <a:lstStyle/>
          <a:p>
            <a:fld id="{65637204-B277-4718-B0DA-9DB7E4E21A60}" type="datetime1">
              <a:rPr lang="vi-VN" altLang="en-US" smtClean="0"/>
              <a:t>28/05/2021</a:t>
            </a:fld>
            <a:endParaRPr lang="en-US" altLang="en-US"/>
          </a:p>
        </p:txBody>
      </p:sp>
      <p:sp>
        <p:nvSpPr>
          <p:cNvPr id="5" name="Footer Placeholder 4">
            <a:extLst>
              <a:ext uri="{FF2B5EF4-FFF2-40B4-BE49-F238E27FC236}">
                <a16:creationId xmlns:a16="http://schemas.microsoft.com/office/drawing/2014/main" id="{687FA7C3-3A26-4CE9-B042-59221CF8922A}"/>
              </a:ext>
            </a:extLst>
          </p:cNvPr>
          <p:cNvSpPr>
            <a:spLocks noGrp="1"/>
          </p:cNvSpPr>
          <p:nvPr>
            <p:ph type="ftr" sz="quarter" idx="11"/>
          </p:nvPr>
        </p:nvSpPr>
        <p:spPr/>
        <p:txBody>
          <a:bodyPr/>
          <a:lstStyle/>
          <a:p>
            <a:r>
              <a:rPr lang="en-US" altLang="en-US"/>
              <a:t>Trợ Lí Ảo Rose</a:t>
            </a:r>
          </a:p>
        </p:txBody>
      </p:sp>
      <p:sp>
        <p:nvSpPr>
          <p:cNvPr id="6" name="Slide Number Placeholder 5">
            <a:extLst>
              <a:ext uri="{FF2B5EF4-FFF2-40B4-BE49-F238E27FC236}">
                <a16:creationId xmlns:a16="http://schemas.microsoft.com/office/drawing/2014/main" id="{F4EA10C7-5D0F-4EBC-985F-B571612C56B1}"/>
              </a:ext>
            </a:extLst>
          </p:cNvPr>
          <p:cNvSpPr>
            <a:spLocks noGrp="1"/>
          </p:cNvSpPr>
          <p:nvPr>
            <p:ph type="sldNum" sz="quarter" idx="12"/>
          </p:nvPr>
        </p:nvSpPr>
        <p:spPr/>
        <p:txBody>
          <a:bodyPr/>
          <a:lstStyle/>
          <a:p>
            <a:fld id="{0F4F63AB-74FF-4D4D-9C96-7E67E70BF8FF}" type="slidenum">
              <a:rPr lang="en-US" altLang="en-US" smtClean="0"/>
              <a:pPr/>
              <a:t>25</a:t>
            </a:fld>
            <a:endParaRPr lang="en-US" altLang="en-US"/>
          </a:p>
        </p:txBody>
      </p:sp>
      <p:grpSp>
        <p:nvGrpSpPr>
          <p:cNvPr id="8" name="Group 7">
            <a:extLst>
              <a:ext uri="{FF2B5EF4-FFF2-40B4-BE49-F238E27FC236}">
                <a16:creationId xmlns:a16="http://schemas.microsoft.com/office/drawing/2014/main" id="{4A0A039E-38D4-40CC-AA9F-F93E4125712E}"/>
              </a:ext>
            </a:extLst>
          </p:cNvPr>
          <p:cNvGrpSpPr/>
          <p:nvPr/>
        </p:nvGrpSpPr>
        <p:grpSpPr>
          <a:xfrm>
            <a:off x="1451719" y="3886200"/>
            <a:ext cx="7082681" cy="2213463"/>
            <a:chOff x="1451719" y="3886200"/>
            <a:chExt cx="7082681" cy="2213463"/>
          </a:xfrm>
        </p:grpSpPr>
        <p:pic>
          <p:nvPicPr>
            <p:cNvPr id="18" name="Picture 17">
              <a:extLst>
                <a:ext uri="{FF2B5EF4-FFF2-40B4-BE49-F238E27FC236}">
                  <a16:creationId xmlns:a16="http://schemas.microsoft.com/office/drawing/2014/main" id="{9A5951B6-21A7-437E-BF1B-F5ECF6E420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1719" y="3908913"/>
              <a:ext cx="2213719" cy="2190750"/>
            </a:xfrm>
            <a:prstGeom prst="rect">
              <a:avLst/>
            </a:prstGeom>
          </p:spPr>
        </p:pic>
        <p:grpSp>
          <p:nvGrpSpPr>
            <p:cNvPr id="7" name="Group 6">
              <a:extLst>
                <a:ext uri="{FF2B5EF4-FFF2-40B4-BE49-F238E27FC236}">
                  <a16:creationId xmlns:a16="http://schemas.microsoft.com/office/drawing/2014/main" id="{3D5035A6-4F60-411E-82FA-E17E271E81D6}"/>
                </a:ext>
              </a:extLst>
            </p:cNvPr>
            <p:cNvGrpSpPr/>
            <p:nvPr/>
          </p:nvGrpSpPr>
          <p:grpSpPr>
            <a:xfrm>
              <a:off x="3886200" y="3886200"/>
              <a:ext cx="4648200" cy="2190750"/>
              <a:chOff x="3886200" y="3886200"/>
              <a:chExt cx="4648200" cy="2190750"/>
            </a:xfrm>
          </p:grpSpPr>
          <p:pic>
            <p:nvPicPr>
              <p:cNvPr id="17" name="Picture 16">
                <a:extLst>
                  <a:ext uri="{FF2B5EF4-FFF2-40B4-BE49-F238E27FC236}">
                    <a16:creationId xmlns:a16="http://schemas.microsoft.com/office/drawing/2014/main" id="{56571F6D-3898-4560-B1C0-DA4D431B03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3886200"/>
                <a:ext cx="2213719" cy="2190750"/>
              </a:xfrm>
              <a:prstGeom prst="rect">
                <a:avLst/>
              </a:prstGeom>
            </p:spPr>
          </p:pic>
          <p:pic>
            <p:nvPicPr>
              <p:cNvPr id="19" name="Picture 18">
                <a:extLst>
                  <a:ext uri="{FF2B5EF4-FFF2-40B4-BE49-F238E27FC236}">
                    <a16:creationId xmlns:a16="http://schemas.microsoft.com/office/drawing/2014/main" id="{51B017B1-74FA-4B04-BB73-01AD378A52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0681" y="3886200"/>
                <a:ext cx="2213719" cy="2190750"/>
              </a:xfrm>
              <a:prstGeom prst="rect">
                <a:avLst/>
              </a:prstGeom>
            </p:spPr>
          </p:pic>
        </p:grpSp>
      </p:grpSp>
      <p:sp>
        <p:nvSpPr>
          <p:cNvPr id="9" name="Heart 8">
            <a:extLst>
              <a:ext uri="{FF2B5EF4-FFF2-40B4-BE49-F238E27FC236}">
                <a16:creationId xmlns:a16="http://schemas.microsoft.com/office/drawing/2014/main" id="{A19E3531-07E9-480A-B23B-6293781867FE}"/>
              </a:ext>
            </a:extLst>
          </p:cNvPr>
          <p:cNvSpPr/>
          <p:nvPr/>
        </p:nvSpPr>
        <p:spPr>
          <a:xfrm>
            <a:off x="6172200" y="2327373"/>
            <a:ext cx="381000" cy="381000"/>
          </a:xfrm>
          <a:prstGeom prst="hear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45A961AB-0893-452E-8A32-811EE58A3DB2}"/>
              </a:ext>
            </a:extLst>
          </p:cNvPr>
          <p:cNvGrpSpPr/>
          <p:nvPr/>
        </p:nvGrpSpPr>
        <p:grpSpPr>
          <a:xfrm>
            <a:off x="-64976" y="2269197"/>
            <a:ext cx="3572825" cy="3637421"/>
            <a:chOff x="224599" y="2773380"/>
            <a:chExt cx="4702096" cy="3637421"/>
          </a:xfrm>
        </p:grpSpPr>
        <p:pic>
          <p:nvPicPr>
            <p:cNvPr id="14" name="Picture 13">
              <a:extLst>
                <a:ext uri="{FF2B5EF4-FFF2-40B4-BE49-F238E27FC236}">
                  <a16:creationId xmlns:a16="http://schemas.microsoft.com/office/drawing/2014/main" id="{548A767D-87D6-4806-885F-AC905BFB10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599" y="2773380"/>
              <a:ext cx="4702096" cy="3637421"/>
            </a:xfrm>
            <a:prstGeom prst="rect">
              <a:avLst/>
            </a:prstGeom>
          </p:spPr>
        </p:pic>
        <p:sp>
          <p:nvSpPr>
            <p:cNvPr id="15" name="TextBox 14">
              <a:extLst>
                <a:ext uri="{FF2B5EF4-FFF2-40B4-BE49-F238E27FC236}">
                  <a16:creationId xmlns:a16="http://schemas.microsoft.com/office/drawing/2014/main" id="{1229EA6C-7690-49CE-B2B8-5A063AB168BD}"/>
                </a:ext>
              </a:extLst>
            </p:cNvPr>
            <p:cNvSpPr txBox="1"/>
            <p:nvPr/>
          </p:nvSpPr>
          <p:spPr>
            <a:xfrm>
              <a:off x="2883695" y="3710154"/>
              <a:ext cx="1529991" cy="1015663"/>
            </a:xfrm>
            <a:prstGeom prst="rect">
              <a:avLst/>
            </a:prstGeom>
            <a:noFill/>
          </p:spPr>
          <p:txBody>
            <a:bodyPr wrap="square" rtlCol="0">
              <a:spAutoFit/>
            </a:bodyPr>
            <a:lstStyle/>
            <a:p>
              <a:r>
                <a:rPr lang="en-US" sz="6000">
                  <a:solidFill>
                    <a:srgbClr val="FF0000"/>
                  </a:solidFill>
                  <a:latin typeface="Times New Roman" panose="02020603050405020304" pitchFamily="18" charset="0"/>
                  <a:cs typeface="Times New Roman" panose="02020603050405020304" pitchFamily="18" charset="0"/>
                </a:rPr>
                <a:t>5K</a:t>
              </a:r>
            </a:p>
          </p:txBody>
        </p:sp>
      </p:grpSp>
      <p:sp>
        <p:nvSpPr>
          <p:cNvPr id="16" name="Flowchart: Alternate Process 15">
            <a:extLst>
              <a:ext uri="{FF2B5EF4-FFF2-40B4-BE49-F238E27FC236}">
                <a16:creationId xmlns:a16="http://schemas.microsoft.com/office/drawing/2014/main" id="{6824C87B-9B48-487F-B67C-F4FDCA072EB6}"/>
              </a:ext>
            </a:extLst>
          </p:cNvPr>
          <p:cNvSpPr/>
          <p:nvPr/>
        </p:nvSpPr>
        <p:spPr>
          <a:xfrm>
            <a:off x="3542790" y="2067489"/>
            <a:ext cx="2785956" cy="3637421"/>
          </a:xfrm>
          <a:prstGeom prst="flowChartAlternateProcess">
            <a:avLst/>
          </a:prstGeom>
          <a:solidFill>
            <a:schemeClr val="accent4">
              <a:lumMod val="95000"/>
              <a:lumOff val="5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3200">
                <a:solidFill>
                  <a:schemeClr val="bg1"/>
                </a:solidFill>
                <a:latin typeface="Times New Roman" panose="02020603050405020304" pitchFamily="18" charset="0"/>
                <a:cs typeface="Times New Roman" panose="02020603050405020304" pitchFamily="18" charset="0"/>
              </a:rPr>
              <a:t>Hãy thực hiện </a:t>
            </a:r>
            <a:r>
              <a:rPr lang="en-US" sz="4800" b="1">
                <a:solidFill>
                  <a:srgbClr val="FF0000"/>
                </a:solidFill>
                <a:latin typeface="Times New Roman" panose="02020603050405020304" pitchFamily="18" charset="0"/>
                <a:cs typeface="Times New Roman" panose="02020603050405020304" pitchFamily="18" charset="0"/>
              </a:rPr>
              <a:t>QUY TẮC 5K </a:t>
            </a:r>
            <a:r>
              <a:rPr lang="en-US" sz="3200">
                <a:solidFill>
                  <a:schemeClr val="bg1"/>
                </a:solidFill>
                <a:latin typeface="Times New Roman" panose="02020603050405020304" pitchFamily="18" charset="0"/>
                <a:cs typeface="Times New Roman" panose="02020603050405020304" pitchFamily="18" charset="0"/>
              </a:rPr>
              <a:t>phòng chống dịch nhé !!!</a:t>
            </a:r>
          </a:p>
          <a:p>
            <a:r>
              <a:rPr lang="en-US" sz="3200">
                <a:solidFill>
                  <a:schemeClr val="bg1"/>
                </a:solidFill>
                <a:latin typeface="Times New Roman" panose="02020603050405020304" pitchFamily="18" charset="0"/>
                <a:cs typeface="Times New Roman" panose="02020603050405020304" pitchFamily="18" charset="0"/>
              </a:rPr>
              <a:t>Fighting……</a:t>
            </a:r>
          </a:p>
          <a:p>
            <a:pPr algn="ctr"/>
            <a:endParaRPr lang="en-US"/>
          </a:p>
        </p:txBody>
      </p:sp>
      <p:sp>
        <p:nvSpPr>
          <p:cNvPr id="20" name="TextBox 19">
            <a:extLst>
              <a:ext uri="{FF2B5EF4-FFF2-40B4-BE49-F238E27FC236}">
                <a16:creationId xmlns:a16="http://schemas.microsoft.com/office/drawing/2014/main" id="{84C3446D-37A9-48B3-8485-AFA16DE4A023}"/>
              </a:ext>
            </a:extLst>
          </p:cNvPr>
          <p:cNvSpPr txBox="1"/>
          <p:nvPr/>
        </p:nvSpPr>
        <p:spPr>
          <a:xfrm>
            <a:off x="6777479" y="891428"/>
            <a:ext cx="2438399" cy="5185522"/>
          </a:xfrm>
          <a:prstGeom prst="rect">
            <a:avLst/>
          </a:prstGeom>
          <a:noFill/>
        </p:spPr>
        <p:txBody>
          <a:bodyPr wrap="square" rtlCol="0">
            <a:spAutoFit/>
          </a:bodyPr>
          <a:lstStyle/>
          <a:p>
            <a:pPr marL="285750" indent="-285750">
              <a:lnSpc>
                <a:spcPct val="150000"/>
              </a:lnSpc>
              <a:buFont typeface="Wingdings" panose="05000000000000000000" pitchFamily="2" charset="2"/>
              <a:buChar char="ü"/>
            </a:pPr>
            <a:r>
              <a:rPr lang="en-US" sz="2800" b="1">
                <a:latin typeface="Times New Roman" panose="02020603050405020304" pitchFamily="18" charset="0"/>
                <a:cs typeface="Times New Roman" panose="02020603050405020304" pitchFamily="18" charset="0"/>
              </a:rPr>
              <a:t>Khẩu trang</a:t>
            </a:r>
          </a:p>
          <a:p>
            <a:pPr marL="285750" indent="-285750">
              <a:lnSpc>
                <a:spcPct val="150000"/>
              </a:lnSpc>
              <a:buFont typeface="Wingdings" panose="05000000000000000000" pitchFamily="2" charset="2"/>
              <a:buChar char="ü"/>
            </a:pPr>
            <a:r>
              <a:rPr lang="en-US" sz="2800" b="1">
                <a:latin typeface="Times New Roman" panose="02020603050405020304" pitchFamily="18" charset="0"/>
                <a:cs typeface="Times New Roman" panose="02020603050405020304" pitchFamily="18" charset="0"/>
              </a:rPr>
              <a:t>Khử khuẩn</a:t>
            </a:r>
          </a:p>
          <a:p>
            <a:pPr marL="285750" indent="-285750">
              <a:lnSpc>
                <a:spcPct val="150000"/>
              </a:lnSpc>
              <a:buFont typeface="Wingdings" panose="05000000000000000000" pitchFamily="2" charset="2"/>
              <a:buChar char="ü"/>
            </a:pPr>
            <a:r>
              <a:rPr lang="en-US" sz="2800" b="1">
                <a:latin typeface="Times New Roman" panose="02020603050405020304" pitchFamily="18" charset="0"/>
                <a:cs typeface="Times New Roman" panose="02020603050405020304" pitchFamily="18" charset="0"/>
              </a:rPr>
              <a:t>Khoảng cách</a:t>
            </a:r>
          </a:p>
          <a:p>
            <a:pPr marL="285750" indent="-285750">
              <a:lnSpc>
                <a:spcPct val="150000"/>
              </a:lnSpc>
              <a:buFont typeface="Wingdings" panose="05000000000000000000" pitchFamily="2" charset="2"/>
              <a:buChar char="ü"/>
            </a:pPr>
            <a:r>
              <a:rPr lang="en-US" sz="2800" b="1">
                <a:latin typeface="Times New Roman" panose="02020603050405020304" pitchFamily="18" charset="0"/>
                <a:cs typeface="Times New Roman" panose="02020603050405020304" pitchFamily="18" charset="0"/>
              </a:rPr>
              <a:t>Không tụ tập</a:t>
            </a:r>
          </a:p>
          <a:p>
            <a:pPr marL="285750" indent="-285750">
              <a:lnSpc>
                <a:spcPct val="150000"/>
              </a:lnSpc>
              <a:buFont typeface="Wingdings" panose="05000000000000000000" pitchFamily="2" charset="2"/>
              <a:buChar char="ü"/>
            </a:pPr>
            <a:r>
              <a:rPr lang="en-US" sz="2800" b="1">
                <a:latin typeface="Times New Roman" panose="02020603050405020304" pitchFamily="18" charset="0"/>
                <a:cs typeface="Times New Roman" panose="02020603050405020304" pitchFamily="18" charset="0"/>
              </a:rPr>
              <a:t>Khai báo y tế</a:t>
            </a:r>
          </a:p>
        </p:txBody>
      </p:sp>
      <p:sp>
        <p:nvSpPr>
          <p:cNvPr id="21" name="Arrow: Right 20">
            <a:extLst>
              <a:ext uri="{FF2B5EF4-FFF2-40B4-BE49-F238E27FC236}">
                <a16:creationId xmlns:a16="http://schemas.microsoft.com/office/drawing/2014/main" id="{E5D86D2E-8A97-4FA0-9779-683EC4F5E15A}"/>
              </a:ext>
            </a:extLst>
          </p:cNvPr>
          <p:cNvSpPr/>
          <p:nvPr/>
        </p:nvSpPr>
        <p:spPr>
          <a:xfrm>
            <a:off x="6433624" y="3265635"/>
            <a:ext cx="463431" cy="381000"/>
          </a:xfrm>
          <a:prstGeom prst="rightArrow">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C00000"/>
              </a:solidFill>
            </a:endParaRPr>
          </a:p>
        </p:txBody>
      </p:sp>
    </p:spTree>
    <p:extLst>
      <p:ext uri="{BB962C8B-B14F-4D97-AF65-F5344CB8AC3E}">
        <p14:creationId xmlns:p14="http://schemas.microsoft.com/office/powerpoint/2010/main" val="266085435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ircle(in)">
                                      <p:cBhvr>
                                        <p:cTn id="14" dur="20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xit" presetSubtype="4" fill="hold" nodeType="clickEffect">
                                  <p:stCondLst>
                                    <p:cond delay="0"/>
                                  </p:stCondLst>
                                  <p:childTnLst>
                                    <p:anim calcmode="lin" valueType="num">
                                      <p:cBhvr additive="base">
                                        <p:cTn id="23" dur="500"/>
                                        <p:tgtEl>
                                          <p:spTgt spid="8"/>
                                        </p:tgtEl>
                                        <p:attrNameLst>
                                          <p:attrName>ppt_y</p:attrName>
                                        </p:attrNameLst>
                                      </p:cBhvr>
                                      <p:tavLst>
                                        <p:tav tm="0">
                                          <p:val>
                                            <p:strVal val="#ppt_y"/>
                                          </p:val>
                                        </p:tav>
                                        <p:tav tm="100000">
                                          <p:val>
                                            <p:strVal val="#ppt_y+#ppt_h*1.125000"/>
                                          </p:val>
                                        </p:tav>
                                      </p:tavLst>
                                    </p:anim>
                                    <p:animEffect transition="out" filter="wipe(down)">
                                      <p:cBhvr>
                                        <p:cTn id="24" dur="500"/>
                                        <p:tgtEl>
                                          <p:spTgt spid="8"/>
                                        </p:tgtEl>
                                      </p:cBhvr>
                                    </p:animEffect>
                                    <p:set>
                                      <p:cBhvr>
                                        <p:cTn id="25" dur="1" fill="hold">
                                          <p:stCondLst>
                                            <p:cond delay="499"/>
                                          </p:stCondLst>
                                        </p:cTn>
                                        <p:tgtEl>
                                          <p:spTgt spid="8"/>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2" presetClass="exit" presetSubtype="4" fill="hold" grpId="1" nodeType="clickEffect">
                                  <p:stCondLst>
                                    <p:cond delay="0"/>
                                  </p:stCondLst>
                                  <p:childTnLst>
                                    <p:anim calcmode="lin" valueType="num">
                                      <p:cBhvr additive="base">
                                        <p:cTn id="29" dur="500"/>
                                        <p:tgtEl>
                                          <p:spTgt spid="2"/>
                                        </p:tgtEl>
                                        <p:attrNameLst>
                                          <p:attrName>ppt_y</p:attrName>
                                        </p:attrNameLst>
                                      </p:cBhvr>
                                      <p:tavLst>
                                        <p:tav tm="0">
                                          <p:val>
                                            <p:strVal val="#ppt_y"/>
                                          </p:val>
                                        </p:tav>
                                        <p:tav tm="100000">
                                          <p:val>
                                            <p:strVal val="#ppt_y+#ppt_h*1.125000"/>
                                          </p:val>
                                        </p:tav>
                                      </p:tavLst>
                                    </p:anim>
                                    <p:animEffect transition="out" filter="wipe(down)">
                                      <p:cBhvr>
                                        <p:cTn id="30" dur="500"/>
                                        <p:tgtEl>
                                          <p:spTgt spid="2"/>
                                        </p:tgtEl>
                                      </p:cBhvr>
                                    </p:animEffect>
                                    <p:set>
                                      <p:cBhvr>
                                        <p:cTn id="31" dur="1" fill="hold">
                                          <p:stCondLst>
                                            <p:cond delay="499"/>
                                          </p:stCondLst>
                                        </p:cTn>
                                        <p:tgtEl>
                                          <p:spTgt spid="2"/>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2" presetClass="exit" presetSubtype="4" fill="hold" grpId="1" nodeType="clickEffect">
                                  <p:stCondLst>
                                    <p:cond delay="0"/>
                                  </p:stCondLst>
                                  <p:childTnLst>
                                    <p:anim calcmode="lin" valueType="num">
                                      <p:cBhvr additive="base">
                                        <p:cTn id="35" dur="500"/>
                                        <p:tgtEl>
                                          <p:spTgt spid="9"/>
                                        </p:tgtEl>
                                        <p:attrNameLst>
                                          <p:attrName>ppt_y</p:attrName>
                                        </p:attrNameLst>
                                      </p:cBhvr>
                                      <p:tavLst>
                                        <p:tav tm="0">
                                          <p:val>
                                            <p:strVal val="#ppt_y"/>
                                          </p:val>
                                        </p:tav>
                                        <p:tav tm="100000">
                                          <p:val>
                                            <p:strVal val="#ppt_y+#ppt_h*1.125000"/>
                                          </p:val>
                                        </p:tav>
                                      </p:tavLst>
                                    </p:anim>
                                    <p:animEffect transition="out" filter="wipe(down)">
                                      <p:cBhvr>
                                        <p:cTn id="36" dur="500"/>
                                        <p:tgtEl>
                                          <p:spTgt spid="9"/>
                                        </p:tgtEl>
                                      </p:cBhvr>
                                    </p:animEffect>
                                    <p:set>
                                      <p:cBhvr>
                                        <p:cTn id="37" dur="1" fill="hold">
                                          <p:stCondLst>
                                            <p:cond delay="499"/>
                                          </p:stCondLst>
                                        </p:cTn>
                                        <p:tgtEl>
                                          <p:spTgt spid="9"/>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randombar(horizontal)">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1000"/>
                                        <p:tgtEl>
                                          <p:spTgt spid="16"/>
                                        </p:tgtEl>
                                      </p:cBhvr>
                                    </p:animEffect>
                                    <p:anim calcmode="lin" valueType="num">
                                      <p:cBhvr>
                                        <p:cTn id="48" dur="1000" fill="hold"/>
                                        <p:tgtEl>
                                          <p:spTgt spid="16"/>
                                        </p:tgtEl>
                                        <p:attrNameLst>
                                          <p:attrName>ppt_x</p:attrName>
                                        </p:attrNameLst>
                                      </p:cBhvr>
                                      <p:tavLst>
                                        <p:tav tm="0">
                                          <p:val>
                                            <p:strVal val="#ppt_x"/>
                                          </p:val>
                                        </p:tav>
                                        <p:tav tm="100000">
                                          <p:val>
                                            <p:strVal val="#ppt_x"/>
                                          </p:val>
                                        </p:tav>
                                      </p:tavLst>
                                    </p:anim>
                                    <p:anim calcmode="lin" valueType="num">
                                      <p:cBhvr>
                                        <p:cTn id="4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nodeType="clickEffect">
                                  <p:stCondLst>
                                    <p:cond delay="0"/>
                                  </p:stCondLst>
                                  <p:childTnLst>
                                    <p:set>
                                      <p:cBhvr>
                                        <p:cTn id="58" dur="1" fill="hold">
                                          <p:stCondLst>
                                            <p:cond delay="0"/>
                                          </p:stCondLst>
                                        </p:cTn>
                                        <p:tgtEl>
                                          <p:spTgt spid="20">
                                            <p:txEl>
                                              <p:pRg st="0" end="0"/>
                                            </p:txEl>
                                          </p:spTgt>
                                        </p:tgtEl>
                                        <p:attrNameLst>
                                          <p:attrName>style.visibility</p:attrName>
                                        </p:attrNameLst>
                                      </p:cBhvr>
                                      <p:to>
                                        <p:strVal val="visible"/>
                                      </p:to>
                                    </p:set>
                                    <p:animEffect transition="in" filter="fade">
                                      <p:cBhvr>
                                        <p:cTn id="59" dur="1000"/>
                                        <p:tgtEl>
                                          <p:spTgt spid="20">
                                            <p:txEl>
                                              <p:pRg st="0" end="0"/>
                                            </p:txEl>
                                          </p:spTgt>
                                        </p:tgtEl>
                                      </p:cBhvr>
                                    </p:animEffect>
                                    <p:anim calcmode="lin" valueType="num">
                                      <p:cBhvr>
                                        <p:cTn id="60" dur="1000" fill="hold"/>
                                        <p:tgtEl>
                                          <p:spTgt spid="20">
                                            <p:txEl>
                                              <p:pRg st="0" end="0"/>
                                            </p:txEl>
                                          </p:spTgt>
                                        </p:tgtEl>
                                        <p:attrNameLst>
                                          <p:attrName>ppt_x</p:attrName>
                                        </p:attrNameLst>
                                      </p:cBhvr>
                                      <p:tavLst>
                                        <p:tav tm="0">
                                          <p:val>
                                            <p:strVal val="#ppt_x"/>
                                          </p:val>
                                        </p:tav>
                                        <p:tav tm="100000">
                                          <p:val>
                                            <p:strVal val="#ppt_x"/>
                                          </p:val>
                                        </p:tav>
                                      </p:tavLst>
                                    </p:anim>
                                    <p:anim calcmode="lin" valueType="num">
                                      <p:cBhvr>
                                        <p:cTn id="61" dur="1000" fill="hold"/>
                                        <p:tgtEl>
                                          <p:spTgt spid="2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nodeType="clickEffect">
                                  <p:stCondLst>
                                    <p:cond delay="0"/>
                                  </p:stCondLst>
                                  <p:childTnLst>
                                    <p:set>
                                      <p:cBhvr>
                                        <p:cTn id="65" dur="1" fill="hold">
                                          <p:stCondLst>
                                            <p:cond delay="0"/>
                                          </p:stCondLst>
                                        </p:cTn>
                                        <p:tgtEl>
                                          <p:spTgt spid="20">
                                            <p:txEl>
                                              <p:pRg st="1" end="1"/>
                                            </p:txEl>
                                          </p:spTgt>
                                        </p:tgtEl>
                                        <p:attrNameLst>
                                          <p:attrName>style.visibility</p:attrName>
                                        </p:attrNameLst>
                                      </p:cBhvr>
                                      <p:to>
                                        <p:strVal val="visible"/>
                                      </p:to>
                                    </p:set>
                                    <p:animEffect transition="in" filter="fade">
                                      <p:cBhvr>
                                        <p:cTn id="66" dur="1000"/>
                                        <p:tgtEl>
                                          <p:spTgt spid="20">
                                            <p:txEl>
                                              <p:pRg st="1" end="1"/>
                                            </p:txEl>
                                          </p:spTgt>
                                        </p:tgtEl>
                                      </p:cBhvr>
                                    </p:animEffect>
                                    <p:anim calcmode="lin" valueType="num">
                                      <p:cBhvr>
                                        <p:cTn id="67" dur="1000" fill="hold"/>
                                        <p:tgtEl>
                                          <p:spTgt spid="20">
                                            <p:txEl>
                                              <p:pRg st="1" end="1"/>
                                            </p:txEl>
                                          </p:spTgt>
                                        </p:tgtEl>
                                        <p:attrNameLst>
                                          <p:attrName>ppt_x</p:attrName>
                                        </p:attrNameLst>
                                      </p:cBhvr>
                                      <p:tavLst>
                                        <p:tav tm="0">
                                          <p:val>
                                            <p:strVal val="#ppt_x"/>
                                          </p:val>
                                        </p:tav>
                                        <p:tav tm="100000">
                                          <p:val>
                                            <p:strVal val="#ppt_x"/>
                                          </p:val>
                                        </p:tav>
                                      </p:tavLst>
                                    </p:anim>
                                    <p:anim calcmode="lin" valueType="num">
                                      <p:cBhvr>
                                        <p:cTn id="68" dur="1000" fill="hold"/>
                                        <p:tgtEl>
                                          <p:spTgt spid="2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nodeType="clickEffect">
                                  <p:stCondLst>
                                    <p:cond delay="0"/>
                                  </p:stCondLst>
                                  <p:childTnLst>
                                    <p:set>
                                      <p:cBhvr>
                                        <p:cTn id="72" dur="1" fill="hold">
                                          <p:stCondLst>
                                            <p:cond delay="0"/>
                                          </p:stCondLst>
                                        </p:cTn>
                                        <p:tgtEl>
                                          <p:spTgt spid="20">
                                            <p:txEl>
                                              <p:pRg st="2" end="2"/>
                                            </p:txEl>
                                          </p:spTgt>
                                        </p:tgtEl>
                                        <p:attrNameLst>
                                          <p:attrName>style.visibility</p:attrName>
                                        </p:attrNameLst>
                                      </p:cBhvr>
                                      <p:to>
                                        <p:strVal val="visible"/>
                                      </p:to>
                                    </p:set>
                                    <p:animEffect transition="in" filter="fade">
                                      <p:cBhvr>
                                        <p:cTn id="73" dur="1000"/>
                                        <p:tgtEl>
                                          <p:spTgt spid="20">
                                            <p:txEl>
                                              <p:pRg st="2" end="2"/>
                                            </p:txEl>
                                          </p:spTgt>
                                        </p:tgtEl>
                                      </p:cBhvr>
                                    </p:animEffect>
                                    <p:anim calcmode="lin" valueType="num">
                                      <p:cBhvr>
                                        <p:cTn id="74" dur="1000" fill="hold"/>
                                        <p:tgtEl>
                                          <p:spTgt spid="20">
                                            <p:txEl>
                                              <p:pRg st="2" end="2"/>
                                            </p:txEl>
                                          </p:spTgt>
                                        </p:tgtEl>
                                        <p:attrNameLst>
                                          <p:attrName>ppt_x</p:attrName>
                                        </p:attrNameLst>
                                      </p:cBhvr>
                                      <p:tavLst>
                                        <p:tav tm="0">
                                          <p:val>
                                            <p:strVal val="#ppt_x"/>
                                          </p:val>
                                        </p:tav>
                                        <p:tav tm="100000">
                                          <p:val>
                                            <p:strVal val="#ppt_x"/>
                                          </p:val>
                                        </p:tav>
                                      </p:tavLst>
                                    </p:anim>
                                    <p:anim calcmode="lin" valueType="num">
                                      <p:cBhvr>
                                        <p:cTn id="75" dur="1000" fill="hold"/>
                                        <p:tgtEl>
                                          <p:spTgt spid="20">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nodeType="clickEffect">
                                  <p:stCondLst>
                                    <p:cond delay="0"/>
                                  </p:stCondLst>
                                  <p:childTnLst>
                                    <p:set>
                                      <p:cBhvr>
                                        <p:cTn id="79" dur="1" fill="hold">
                                          <p:stCondLst>
                                            <p:cond delay="0"/>
                                          </p:stCondLst>
                                        </p:cTn>
                                        <p:tgtEl>
                                          <p:spTgt spid="20">
                                            <p:txEl>
                                              <p:pRg st="3" end="3"/>
                                            </p:txEl>
                                          </p:spTgt>
                                        </p:tgtEl>
                                        <p:attrNameLst>
                                          <p:attrName>style.visibility</p:attrName>
                                        </p:attrNameLst>
                                      </p:cBhvr>
                                      <p:to>
                                        <p:strVal val="visible"/>
                                      </p:to>
                                    </p:set>
                                    <p:animEffect transition="in" filter="fade">
                                      <p:cBhvr>
                                        <p:cTn id="80" dur="1000"/>
                                        <p:tgtEl>
                                          <p:spTgt spid="20">
                                            <p:txEl>
                                              <p:pRg st="3" end="3"/>
                                            </p:txEl>
                                          </p:spTgt>
                                        </p:tgtEl>
                                      </p:cBhvr>
                                    </p:animEffect>
                                    <p:anim calcmode="lin" valueType="num">
                                      <p:cBhvr>
                                        <p:cTn id="81" dur="1000" fill="hold"/>
                                        <p:tgtEl>
                                          <p:spTgt spid="20">
                                            <p:txEl>
                                              <p:pRg st="3" end="3"/>
                                            </p:txEl>
                                          </p:spTgt>
                                        </p:tgtEl>
                                        <p:attrNameLst>
                                          <p:attrName>ppt_x</p:attrName>
                                        </p:attrNameLst>
                                      </p:cBhvr>
                                      <p:tavLst>
                                        <p:tav tm="0">
                                          <p:val>
                                            <p:strVal val="#ppt_x"/>
                                          </p:val>
                                        </p:tav>
                                        <p:tav tm="100000">
                                          <p:val>
                                            <p:strVal val="#ppt_x"/>
                                          </p:val>
                                        </p:tav>
                                      </p:tavLst>
                                    </p:anim>
                                    <p:anim calcmode="lin" valueType="num">
                                      <p:cBhvr>
                                        <p:cTn id="82" dur="1000" fill="hold"/>
                                        <p:tgtEl>
                                          <p:spTgt spid="20">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20">
                                            <p:txEl>
                                              <p:pRg st="4" end="4"/>
                                            </p:txEl>
                                          </p:spTgt>
                                        </p:tgtEl>
                                        <p:attrNameLst>
                                          <p:attrName>style.visibility</p:attrName>
                                        </p:attrNameLst>
                                      </p:cBhvr>
                                      <p:to>
                                        <p:strVal val="visible"/>
                                      </p:to>
                                    </p:set>
                                    <p:animEffect transition="in" filter="fade">
                                      <p:cBhvr>
                                        <p:cTn id="87" dur="1000"/>
                                        <p:tgtEl>
                                          <p:spTgt spid="20">
                                            <p:txEl>
                                              <p:pRg st="4" end="4"/>
                                            </p:txEl>
                                          </p:spTgt>
                                        </p:tgtEl>
                                      </p:cBhvr>
                                    </p:animEffect>
                                    <p:anim calcmode="lin" valueType="num">
                                      <p:cBhvr>
                                        <p:cTn id="88" dur="1000" fill="hold"/>
                                        <p:tgtEl>
                                          <p:spTgt spid="20">
                                            <p:txEl>
                                              <p:pRg st="4" end="4"/>
                                            </p:txEl>
                                          </p:spTgt>
                                        </p:tgtEl>
                                        <p:attrNameLst>
                                          <p:attrName>ppt_x</p:attrName>
                                        </p:attrNameLst>
                                      </p:cBhvr>
                                      <p:tavLst>
                                        <p:tav tm="0">
                                          <p:val>
                                            <p:strVal val="#ppt_x"/>
                                          </p:val>
                                        </p:tav>
                                        <p:tav tm="100000">
                                          <p:val>
                                            <p:strVal val="#ppt_x"/>
                                          </p:val>
                                        </p:tav>
                                      </p:tavLst>
                                    </p:anim>
                                    <p:anim calcmode="lin" valueType="num">
                                      <p:cBhvr>
                                        <p:cTn id="89" dur="1000" fill="hold"/>
                                        <p:tgtEl>
                                          <p:spTgt spid="20">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animBg="1"/>
      <p:bldP spid="9" grpId="1" animBg="1"/>
      <p:bldP spid="16" grpId="0" animBg="1"/>
      <p:bldP spid="2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B5AEA-965F-4505-AC2A-EFA935E82748}"/>
              </a:ext>
            </a:extLst>
          </p:cNvPr>
          <p:cNvSpPr>
            <a:spLocks noGrp="1"/>
          </p:cNvSpPr>
          <p:nvPr>
            <p:ph type="title"/>
          </p:nvPr>
        </p:nvSpPr>
        <p:spPr>
          <a:xfrm>
            <a:off x="1752600" y="838200"/>
            <a:ext cx="7086600" cy="388938"/>
          </a:xfrm>
        </p:spPr>
        <p:txBody>
          <a:bodyPr/>
          <a:lstStyle/>
          <a:p>
            <a:pPr marL="457200" indent="-457200">
              <a:buFont typeface="Wingdings" panose="05000000000000000000" pitchFamily="2" charset="2"/>
              <a:buChar char="v"/>
            </a:pPr>
            <a:r>
              <a:rPr lang="en-US">
                <a:solidFill>
                  <a:schemeClr val="tx1"/>
                </a:solidFill>
                <a:latin typeface="Times New Roman" panose="02020603050405020304" pitchFamily="18" charset="0"/>
                <a:cs typeface="Times New Roman" panose="02020603050405020304" pitchFamily="18" charset="0"/>
              </a:rPr>
              <a:t>LỜI CHÀO</a:t>
            </a:r>
            <a:endParaRPr lang="en-US">
              <a:solidFill>
                <a:schemeClr val="tx1"/>
              </a:solidFill>
            </a:endParaRPr>
          </a:p>
        </p:txBody>
      </p:sp>
      <p:sp>
        <p:nvSpPr>
          <p:cNvPr id="4" name="Date Placeholder 3">
            <a:extLst>
              <a:ext uri="{FF2B5EF4-FFF2-40B4-BE49-F238E27FC236}">
                <a16:creationId xmlns:a16="http://schemas.microsoft.com/office/drawing/2014/main" id="{5D10F595-9AC7-416B-B19E-33A59707B743}"/>
              </a:ext>
            </a:extLst>
          </p:cNvPr>
          <p:cNvSpPr>
            <a:spLocks noGrp="1"/>
          </p:cNvSpPr>
          <p:nvPr>
            <p:ph type="dt" sz="half" idx="10"/>
          </p:nvPr>
        </p:nvSpPr>
        <p:spPr/>
        <p:txBody>
          <a:bodyPr/>
          <a:lstStyle/>
          <a:p>
            <a:fld id="{48C01D3E-6E63-4FAB-9421-CB6D902F6AB5}" type="datetime1">
              <a:rPr lang="vi-VN" altLang="en-US" smtClean="0"/>
              <a:t>28/05/2021</a:t>
            </a:fld>
            <a:endParaRPr lang="en-US" altLang="en-US"/>
          </a:p>
        </p:txBody>
      </p:sp>
      <p:sp>
        <p:nvSpPr>
          <p:cNvPr id="5" name="Footer Placeholder 4">
            <a:extLst>
              <a:ext uri="{FF2B5EF4-FFF2-40B4-BE49-F238E27FC236}">
                <a16:creationId xmlns:a16="http://schemas.microsoft.com/office/drawing/2014/main" id="{4A9FD054-AC04-4DBC-9BBA-3D6ACA67348E}"/>
              </a:ext>
            </a:extLst>
          </p:cNvPr>
          <p:cNvSpPr>
            <a:spLocks noGrp="1"/>
          </p:cNvSpPr>
          <p:nvPr>
            <p:ph type="ftr" sz="quarter" idx="11"/>
          </p:nvPr>
        </p:nvSpPr>
        <p:spPr/>
        <p:txBody>
          <a:bodyPr/>
          <a:lstStyle/>
          <a:p>
            <a:r>
              <a:rPr lang="en-US" altLang="en-US"/>
              <a:t>Trợ Lí Ảo Rose</a:t>
            </a:r>
          </a:p>
        </p:txBody>
      </p:sp>
      <p:sp>
        <p:nvSpPr>
          <p:cNvPr id="6" name="Slide Number Placeholder 5">
            <a:extLst>
              <a:ext uri="{FF2B5EF4-FFF2-40B4-BE49-F238E27FC236}">
                <a16:creationId xmlns:a16="http://schemas.microsoft.com/office/drawing/2014/main" id="{B9C1E83A-4A41-47C6-8DF5-1ED689A2FB3B}"/>
              </a:ext>
            </a:extLst>
          </p:cNvPr>
          <p:cNvSpPr>
            <a:spLocks noGrp="1"/>
          </p:cNvSpPr>
          <p:nvPr>
            <p:ph type="sldNum" sz="quarter" idx="12"/>
          </p:nvPr>
        </p:nvSpPr>
        <p:spPr/>
        <p:txBody>
          <a:bodyPr/>
          <a:lstStyle/>
          <a:p>
            <a:fld id="{0F4F63AB-74FF-4D4D-9C96-7E67E70BF8FF}" type="slidenum">
              <a:rPr lang="en-US" altLang="en-US" smtClean="0"/>
              <a:pPr/>
              <a:t>3</a:t>
            </a:fld>
            <a:endParaRPr lang="en-US" altLang="en-US"/>
          </a:p>
        </p:txBody>
      </p:sp>
      <p:pic>
        <p:nvPicPr>
          <p:cNvPr id="10" name="Picture 9">
            <a:extLst>
              <a:ext uri="{FF2B5EF4-FFF2-40B4-BE49-F238E27FC236}">
                <a16:creationId xmlns:a16="http://schemas.microsoft.com/office/drawing/2014/main" id="{DD3D1AFD-01C6-45F6-8322-3E5A976BCC68}"/>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350927" y="1926034"/>
            <a:ext cx="3260545" cy="29297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TextBox 10">
            <a:extLst>
              <a:ext uri="{FF2B5EF4-FFF2-40B4-BE49-F238E27FC236}">
                <a16:creationId xmlns:a16="http://schemas.microsoft.com/office/drawing/2014/main" id="{6E6B2087-4790-451C-ABF8-A0D15C058E3D}"/>
              </a:ext>
            </a:extLst>
          </p:cNvPr>
          <p:cNvSpPr txBox="1"/>
          <p:nvPr/>
        </p:nvSpPr>
        <p:spPr>
          <a:xfrm>
            <a:off x="5165545" y="1443097"/>
            <a:ext cx="3521255" cy="5262979"/>
          </a:xfrm>
          <a:prstGeom prst="rect">
            <a:avLst/>
          </a:prstGeom>
          <a:noFill/>
        </p:spPr>
        <p:txBody>
          <a:bodyPr wrap="square" rtlCol="0">
            <a:spAutoFit/>
          </a:bodyPr>
          <a:lstStyle/>
          <a:p>
            <a:pPr marL="285750" indent="-285750">
              <a:buFontTx/>
              <a:buChar char="-"/>
            </a:pPr>
            <a:r>
              <a:rPr lang="en-US" sz="2400">
                <a:latin typeface="Times New Roman" panose="02020603050405020304" pitchFamily="18" charset="0"/>
                <a:cs typeface="Times New Roman" panose="02020603050405020304" pitchFamily="18" charset="0"/>
              </a:rPr>
              <a:t>Tại sao chúng ta cần xây dựng &amp; sử dụng trợ lí ảo ?</a:t>
            </a:r>
          </a:p>
          <a:p>
            <a:pPr marL="285750" indent="-285750">
              <a:buFontTx/>
              <a:buChar char="-"/>
            </a:pPr>
            <a:r>
              <a:rPr lang="en-US" sz="2400">
                <a:latin typeface="Times New Roman" panose="02020603050405020304" pitchFamily="18" charset="0"/>
                <a:cs typeface="Times New Roman" panose="02020603050405020304" pitchFamily="18" charset="0"/>
              </a:rPr>
              <a:t>Mô hình xây dựng trợ lí ảo: dựa trên truy xuất (hệ thống truy xuất).</a:t>
            </a:r>
          </a:p>
          <a:p>
            <a:pPr marL="285750" indent="-285750">
              <a:buFontTx/>
              <a:buChar char="-"/>
            </a:pPr>
            <a:r>
              <a:rPr lang="en-US" sz="2400">
                <a:latin typeface="Times New Roman" panose="02020603050405020304" pitchFamily="18" charset="0"/>
                <a:cs typeface="Times New Roman" panose="02020603050405020304" pitchFamily="18" charset="0"/>
              </a:rPr>
              <a:t>Công cụ,phương thức,giap thức kết nối,thư viện xây dựng là gì ?</a:t>
            </a:r>
          </a:p>
          <a:p>
            <a:pPr marL="285750" indent="-285750">
              <a:buFontTx/>
              <a:buChar char="-"/>
            </a:pPr>
            <a:r>
              <a:rPr lang="en-US" sz="2400">
                <a:latin typeface="Times New Roman" panose="02020603050405020304" pitchFamily="18" charset="0"/>
                <a:cs typeface="Times New Roman" panose="02020603050405020304" pitchFamily="18" charset="0"/>
              </a:rPr>
              <a:t>Tập dữ liệu và xây dựng mạng nơ-ron để tạo ra “ý thức”.</a:t>
            </a:r>
          </a:p>
          <a:p>
            <a:pPr marL="285750" indent="-285750">
              <a:buFontTx/>
              <a:buChar char="-"/>
            </a:pPr>
            <a:endParaRPr lang="en-US" sz="2400">
              <a:latin typeface="Times New Roman" panose="02020603050405020304" pitchFamily="18" charset="0"/>
              <a:cs typeface="Times New Roman" panose="02020603050405020304" pitchFamily="18" charset="0"/>
            </a:endParaRPr>
          </a:p>
        </p:txBody>
      </p:sp>
      <p:pic>
        <p:nvPicPr>
          <p:cNvPr id="12" name="mp3-output-ttsfree(dot)com">
            <a:hlinkClick r:id="" action="ppaction://media"/>
            <a:extLst>
              <a:ext uri="{FF2B5EF4-FFF2-40B4-BE49-F238E27FC236}">
                <a16:creationId xmlns:a16="http://schemas.microsoft.com/office/drawing/2014/main" id="{C5880EE6-94C3-4CC7-AB73-18539D52A0B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808692" y="4484960"/>
            <a:ext cx="345014" cy="345014"/>
          </a:xfrm>
          <a:prstGeom prst="rect">
            <a:avLst/>
          </a:prstGeom>
        </p:spPr>
      </p:pic>
      <p:sp>
        <p:nvSpPr>
          <p:cNvPr id="13" name="Arrow: Right 12">
            <a:extLst>
              <a:ext uri="{FF2B5EF4-FFF2-40B4-BE49-F238E27FC236}">
                <a16:creationId xmlns:a16="http://schemas.microsoft.com/office/drawing/2014/main" id="{7BB0C522-B1E8-4194-9548-01BF27548E6F}"/>
              </a:ext>
            </a:extLst>
          </p:cNvPr>
          <p:cNvSpPr/>
          <p:nvPr/>
        </p:nvSpPr>
        <p:spPr>
          <a:xfrm>
            <a:off x="4038600" y="3124200"/>
            <a:ext cx="838200" cy="533400"/>
          </a:xfrm>
          <a:prstGeom prst="rightArrow">
            <a:avLst/>
          </a:prstGeom>
          <a:solidFill>
            <a:srgbClr val="000099"/>
          </a:solidFill>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lightRig rig="threePt" dir="t"/>
            </a:scene3d>
            <a:sp3d extrusionH="57150">
              <a:bevelT w="38100" h="38100"/>
            </a:sp3d>
          </a:bodyPr>
          <a:lstStyle/>
          <a:p>
            <a:pPr algn="ctr"/>
            <a:endParaRPr lang="en-US"/>
          </a:p>
        </p:txBody>
      </p:sp>
    </p:spTree>
    <p:extLst>
      <p:ext uri="{BB962C8B-B14F-4D97-AF65-F5344CB8AC3E}">
        <p14:creationId xmlns:p14="http://schemas.microsoft.com/office/powerpoint/2010/main" val="33630880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580">
                                          <p:stCondLst>
                                            <p:cond delay="0"/>
                                          </p:stCondLst>
                                        </p:cTn>
                                        <p:tgtEl>
                                          <p:spTgt spid="2"/>
                                        </p:tgtEl>
                                      </p:cBhvr>
                                    </p:animEffect>
                                    <p:anim calcmode="lin" valueType="num">
                                      <p:cBhvr>
                                        <p:cTn id="12"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7" dur="26">
                                          <p:stCondLst>
                                            <p:cond delay="650"/>
                                          </p:stCondLst>
                                        </p:cTn>
                                        <p:tgtEl>
                                          <p:spTgt spid="2"/>
                                        </p:tgtEl>
                                      </p:cBhvr>
                                      <p:to x="100000" y="60000"/>
                                    </p:animScale>
                                    <p:animScale>
                                      <p:cBhvr>
                                        <p:cTn id="18" dur="166" decel="50000">
                                          <p:stCondLst>
                                            <p:cond delay="676"/>
                                          </p:stCondLst>
                                        </p:cTn>
                                        <p:tgtEl>
                                          <p:spTgt spid="2"/>
                                        </p:tgtEl>
                                      </p:cBhvr>
                                      <p:to x="100000" y="100000"/>
                                    </p:animScale>
                                    <p:animScale>
                                      <p:cBhvr>
                                        <p:cTn id="19" dur="26">
                                          <p:stCondLst>
                                            <p:cond delay="1312"/>
                                          </p:stCondLst>
                                        </p:cTn>
                                        <p:tgtEl>
                                          <p:spTgt spid="2"/>
                                        </p:tgtEl>
                                      </p:cBhvr>
                                      <p:to x="100000" y="80000"/>
                                    </p:animScale>
                                    <p:animScale>
                                      <p:cBhvr>
                                        <p:cTn id="20" dur="166" decel="50000">
                                          <p:stCondLst>
                                            <p:cond delay="1338"/>
                                          </p:stCondLst>
                                        </p:cTn>
                                        <p:tgtEl>
                                          <p:spTgt spid="2"/>
                                        </p:tgtEl>
                                      </p:cBhvr>
                                      <p:to x="100000" y="100000"/>
                                    </p:animScale>
                                    <p:animScale>
                                      <p:cBhvr>
                                        <p:cTn id="21" dur="26">
                                          <p:stCondLst>
                                            <p:cond delay="1642"/>
                                          </p:stCondLst>
                                        </p:cTn>
                                        <p:tgtEl>
                                          <p:spTgt spid="2"/>
                                        </p:tgtEl>
                                      </p:cBhvr>
                                      <p:to x="100000" y="90000"/>
                                    </p:animScale>
                                    <p:animScale>
                                      <p:cBhvr>
                                        <p:cTn id="22" dur="166" decel="50000">
                                          <p:stCondLst>
                                            <p:cond delay="1668"/>
                                          </p:stCondLst>
                                        </p:cTn>
                                        <p:tgtEl>
                                          <p:spTgt spid="2"/>
                                        </p:tgtEl>
                                      </p:cBhvr>
                                      <p:to x="100000" y="100000"/>
                                    </p:animScale>
                                    <p:animScale>
                                      <p:cBhvr>
                                        <p:cTn id="23" dur="26">
                                          <p:stCondLst>
                                            <p:cond delay="1808"/>
                                          </p:stCondLst>
                                        </p:cTn>
                                        <p:tgtEl>
                                          <p:spTgt spid="2"/>
                                        </p:tgtEl>
                                      </p:cBhvr>
                                      <p:to x="100000" y="95000"/>
                                    </p:animScale>
                                    <p:animScale>
                                      <p:cBhvr>
                                        <p:cTn id="24" dur="166" decel="50000">
                                          <p:stCondLst>
                                            <p:cond delay="1834"/>
                                          </p:stCondLst>
                                        </p:cTn>
                                        <p:tgtEl>
                                          <p:spTgt spid="2"/>
                                        </p:tgtEl>
                                      </p:cBhvr>
                                      <p:to x="100000" y="100000"/>
                                    </p:animScale>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circle(in)">
                                      <p:cBhvr>
                                        <p:cTn id="29" dur="20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1">
                                            <p:txEl>
                                              <p:pRg st="0" end="0"/>
                                            </p:txEl>
                                          </p:spTgt>
                                        </p:tgtEl>
                                        <p:attrNameLst>
                                          <p:attrName>style.visibility</p:attrName>
                                        </p:attrNameLst>
                                      </p:cBhvr>
                                      <p:to>
                                        <p:strVal val="visible"/>
                                      </p:to>
                                    </p:set>
                                    <p:animEffect transition="in" filter="fade">
                                      <p:cBhvr>
                                        <p:cTn id="34" dur="1000"/>
                                        <p:tgtEl>
                                          <p:spTgt spid="11">
                                            <p:txEl>
                                              <p:pRg st="0" end="0"/>
                                            </p:txEl>
                                          </p:spTgt>
                                        </p:tgtEl>
                                      </p:cBhvr>
                                    </p:animEffect>
                                    <p:anim calcmode="lin" valueType="num">
                                      <p:cBhvr>
                                        <p:cTn id="35"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1">
                                            <p:txEl>
                                              <p:pRg st="1" end="1"/>
                                            </p:txEl>
                                          </p:spTgt>
                                        </p:tgtEl>
                                        <p:attrNameLst>
                                          <p:attrName>style.visibility</p:attrName>
                                        </p:attrNameLst>
                                      </p:cBhvr>
                                      <p:to>
                                        <p:strVal val="visible"/>
                                      </p:to>
                                    </p:set>
                                    <p:animEffect transition="in" filter="fade">
                                      <p:cBhvr>
                                        <p:cTn id="41" dur="1000"/>
                                        <p:tgtEl>
                                          <p:spTgt spid="11">
                                            <p:txEl>
                                              <p:pRg st="1" end="1"/>
                                            </p:txEl>
                                          </p:spTgt>
                                        </p:tgtEl>
                                      </p:cBhvr>
                                    </p:animEffect>
                                    <p:anim calcmode="lin" valueType="num">
                                      <p:cBhvr>
                                        <p:cTn id="42" dur="1000" fill="hold"/>
                                        <p:tgtEl>
                                          <p:spTgt spid="11">
                                            <p:txEl>
                                              <p:pRg st="1" end="1"/>
                                            </p:txEl>
                                          </p:spTgt>
                                        </p:tgtEl>
                                        <p:attrNameLst>
                                          <p:attrName>ppt_x</p:attrName>
                                        </p:attrNameLst>
                                      </p:cBhvr>
                                      <p:tavLst>
                                        <p:tav tm="0">
                                          <p:val>
                                            <p:strVal val="#ppt_x"/>
                                          </p:val>
                                        </p:tav>
                                        <p:tav tm="100000">
                                          <p:val>
                                            <p:strVal val="#ppt_x"/>
                                          </p:val>
                                        </p:tav>
                                      </p:tavLst>
                                    </p:anim>
                                    <p:anim calcmode="lin" valueType="num">
                                      <p:cBhvr>
                                        <p:cTn id="43" dur="1000" fill="hold"/>
                                        <p:tgtEl>
                                          <p:spTgt spid="11">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nodeType="clickEffect">
                                  <p:stCondLst>
                                    <p:cond delay="0"/>
                                  </p:stCondLst>
                                  <p:childTnLst>
                                    <p:set>
                                      <p:cBhvr>
                                        <p:cTn id="47" dur="1" fill="hold">
                                          <p:stCondLst>
                                            <p:cond delay="0"/>
                                          </p:stCondLst>
                                        </p:cTn>
                                        <p:tgtEl>
                                          <p:spTgt spid="11">
                                            <p:txEl>
                                              <p:pRg st="2" end="2"/>
                                            </p:txEl>
                                          </p:spTgt>
                                        </p:tgtEl>
                                        <p:attrNameLst>
                                          <p:attrName>style.visibility</p:attrName>
                                        </p:attrNameLst>
                                      </p:cBhvr>
                                      <p:to>
                                        <p:strVal val="visible"/>
                                      </p:to>
                                    </p:set>
                                    <p:animEffect transition="in" filter="fade">
                                      <p:cBhvr>
                                        <p:cTn id="48" dur="1000"/>
                                        <p:tgtEl>
                                          <p:spTgt spid="11">
                                            <p:txEl>
                                              <p:pRg st="2" end="2"/>
                                            </p:txEl>
                                          </p:spTgt>
                                        </p:tgtEl>
                                      </p:cBhvr>
                                    </p:animEffect>
                                    <p:anim calcmode="lin" valueType="num">
                                      <p:cBhvr>
                                        <p:cTn id="49" dur="1000" fill="hold"/>
                                        <p:tgtEl>
                                          <p:spTgt spid="11">
                                            <p:txEl>
                                              <p:pRg st="2" end="2"/>
                                            </p:txEl>
                                          </p:spTgt>
                                        </p:tgtEl>
                                        <p:attrNameLst>
                                          <p:attrName>ppt_x</p:attrName>
                                        </p:attrNameLst>
                                      </p:cBhvr>
                                      <p:tavLst>
                                        <p:tav tm="0">
                                          <p:val>
                                            <p:strVal val="#ppt_x"/>
                                          </p:val>
                                        </p:tav>
                                        <p:tav tm="100000">
                                          <p:val>
                                            <p:strVal val="#ppt_x"/>
                                          </p:val>
                                        </p:tav>
                                      </p:tavLst>
                                    </p:anim>
                                    <p:anim calcmode="lin" valueType="num">
                                      <p:cBhvr>
                                        <p:cTn id="50" dur="1000" fill="hold"/>
                                        <p:tgtEl>
                                          <p:spTgt spid="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nodeType="clickEffect">
                                  <p:stCondLst>
                                    <p:cond delay="0"/>
                                  </p:stCondLst>
                                  <p:childTnLst>
                                    <p:set>
                                      <p:cBhvr>
                                        <p:cTn id="54" dur="1" fill="hold">
                                          <p:stCondLst>
                                            <p:cond delay="0"/>
                                          </p:stCondLst>
                                        </p:cTn>
                                        <p:tgtEl>
                                          <p:spTgt spid="11">
                                            <p:txEl>
                                              <p:pRg st="3" end="3"/>
                                            </p:txEl>
                                          </p:spTgt>
                                        </p:tgtEl>
                                        <p:attrNameLst>
                                          <p:attrName>style.visibility</p:attrName>
                                        </p:attrNameLst>
                                      </p:cBhvr>
                                      <p:to>
                                        <p:strVal val="visible"/>
                                      </p:to>
                                    </p:set>
                                    <p:animEffect transition="in" filter="fade">
                                      <p:cBhvr>
                                        <p:cTn id="55" dur="1000"/>
                                        <p:tgtEl>
                                          <p:spTgt spid="11">
                                            <p:txEl>
                                              <p:pRg st="3" end="3"/>
                                            </p:txEl>
                                          </p:spTgt>
                                        </p:tgtEl>
                                      </p:cBhvr>
                                    </p:animEffect>
                                    <p:anim calcmode="lin" valueType="num">
                                      <p:cBhvr>
                                        <p:cTn id="56" dur="1000" fill="hold"/>
                                        <p:tgtEl>
                                          <p:spTgt spid="11">
                                            <p:txEl>
                                              <p:pRg st="3" end="3"/>
                                            </p:txEl>
                                          </p:spTgt>
                                        </p:tgtEl>
                                        <p:attrNameLst>
                                          <p:attrName>ppt_x</p:attrName>
                                        </p:attrNameLst>
                                      </p:cBhvr>
                                      <p:tavLst>
                                        <p:tav tm="0">
                                          <p:val>
                                            <p:strVal val="#ppt_x"/>
                                          </p:val>
                                        </p:tav>
                                        <p:tav tm="100000">
                                          <p:val>
                                            <p:strVal val="#ppt_x"/>
                                          </p:val>
                                        </p:tav>
                                      </p:tavLst>
                                    </p:anim>
                                    <p:anim calcmode="lin" valueType="num">
                                      <p:cBhvr>
                                        <p:cTn id="57" dur="1000" fill="hold"/>
                                        <p:tgtEl>
                                          <p:spTgt spid="11">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100000" numSld="999">
                <p:cTn id="58" fill="hold" display="0">
                  <p:stCondLst>
                    <p:cond delay="indefinite"/>
                  </p:stCondLst>
                  <p:endCondLst>
                    <p:cond evt="onStopAudio" delay="0">
                      <p:tgtEl>
                        <p:sldTgt/>
                      </p:tgtEl>
                    </p:cond>
                  </p:endCondLst>
                </p:cTn>
                <p:tgtEl>
                  <p:spTgt spid="12"/>
                </p:tgtEl>
              </p:cMediaNode>
            </p:audio>
          </p:childTnLst>
        </p:cTn>
      </p:par>
    </p:tnLst>
    <p:bldLst>
      <p:bldP spid="2" grpId="0"/>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15738B88-D844-4B7C-A002-30821A48E2A7}"/>
              </a:ext>
            </a:extLst>
          </p:cNvPr>
          <p:cNvSpPr>
            <a:spLocks noGrp="1"/>
          </p:cNvSpPr>
          <p:nvPr>
            <p:ph type="dt" sz="half" idx="10"/>
          </p:nvPr>
        </p:nvSpPr>
        <p:spPr/>
        <p:txBody>
          <a:bodyPr/>
          <a:lstStyle/>
          <a:p>
            <a:fld id="{48C01D3E-6E63-4FAB-9421-CB6D902F6AB5}" type="datetime1">
              <a:rPr lang="vi-VN" altLang="en-US" smtClean="0"/>
              <a:t>28/05/2021</a:t>
            </a:fld>
            <a:endParaRPr lang="en-US" altLang="en-US"/>
          </a:p>
        </p:txBody>
      </p:sp>
      <p:sp>
        <p:nvSpPr>
          <p:cNvPr id="5" name="Footer Placeholder 4">
            <a:extLst>
              <a:ext uri="{FF2B5EF4-FFF2-40B4-BE49-F238E27FC236}">
                <a16:creationId xmlns:a16="http://schemas.microsoft.com/office/drawing/2014/main" id="{BFF1A9C4-13D3-4946-93B2-2026528CA3DF}"/>
              </a:ext>
            </a:extLst>
          </p:cNvPr>
          <p:cNvSpPr>
            <a:spLocks noGrp="1"/>
          </p:cNvSpPr>
          <p:nvPr>
            <p:ph type="ftr" sz="quarter" idx="11"/>
          </p:nvPr>
        </p:nvSpPr>
        <p:spPr/>
        <p:txBody>
          <a:bodyPr/>
          <a:lstStyle/>
          <a:p>
            <a:r>
              <a:rPr lang="en-US" altLang="en-US"/>
              <a:t>Trợ Lí Ảo Rose</a:t>
            </a:r>
          </a:p>
        </p:txBody>
      </p:sp>
      <p:sp>
        <p:nvSpPr>
          <p:cNvPr id="6" name="Slide Number Placeholder 5">
            <a:extLst>
              <a:ext uri="{FF2B5EF4-FFF2-40B4-BE49-F238E27FC236}">
                <a16:creationId xmlns:a16="http://schemas.microsoft.com/office/drawing/2014/main" id="{66A918A0-CFE0-4780-B9F1-8278F977FF03}"/>
              </a:ext>
            </a:extLst>
          </p:cNvPr>
          <p:cNvSpPr>
            <a:spLocks noGrp="1"/>
          </p:cNvSpPr>
          <p:nvPr>
            <p:ph type="sldNum" sz="quarter" idx="12"/>
          </p:nvPr>
        </p:nvSpPr>
        <p:spPr/>
        <p:txBody>
          <a:bodyPr/>
          <a:lstStyle/>
          <a:p>
            <a:fld id="{0F4F63AB-74FF-4D4D-9C96-7E67E70BF8FF}" type="slidenum">
              <a:rPr lang="en-US" altLang="en-US" smtClean="0"/>
              <a:pPr/>
              <a:t>4</a:t>
            </a:fld>
            <a:endParaRPr lang="en-US" altLang="en-US"/>
          </a:p>
        </p:txBody>
      </p:sp>
      <p:sp>
        <p:nvSpPr>
          <p:cNvPr id="9" name="Title 1">
            <a:extLst>
              <a:ext uri="{FF2B5EF4-FFF2-40B4-BE49-F238E27FC236}">
                <a16:creationId xmlns:a16="http://schemas.microsoft.com/office/drawing/2014/main" id="{E91955F2-25E6-4D73-B08C-57557093D141}"/>
              </a:ext>
            </a:extLst>
          </p:cNvPr>
          <p:cNvSpPr>
            <a:spLocks noGrp="1"/>
          </p:cNvSpPr>
          <p:nvPr>
            <p:ph type="title"/>
          </p:nvPr>
        </p:nvSpPr>
        <p:spPr>
          <a:xfrm>
            <a:off x="1752600" y="838200"/>
            <a:ext cx="7086600" cy="388938"/>
          </a:xfrm>
        </p:spPr>
        <p:txBody>
          <a:bodyPr/>
          <a:lstStyle/>
          <a:p>
            <a:pPr marL="457200" indent="-457200">
              <a:buFont typeface="Wingdings" panose="05000000000000000000" pitchFamily="2" charset="2"/>
              <a:buChar char="v"/>
            </a:pPr>
            <a:r>
              <a:rPr lang="en-US">
                <a:solidFill>
                  <a:schemeClr val="tx1"/>
                </a:solidFill>
                <a:latin typeface="Times New Roman" panose="02020603050405020304" pitchFamily="18" charset="0"/>
                <a:cs typeface="Times New Roman" panose="02020603050405020304" pitchFamily="18" charset="0"/>
              </a:rPr>
              <a:t>LỜI CHÀO</a:t>
            </a:r>
            <a:endParaRPr lang="en-US">
              <a:solidFill>
                <a:schemeClr val="tx1"/>
              </a:solidFill>
            </a:endParaRPr>
          </a:p>
        </p:txBody>
      </p:sp>
      <p:pic>
        <p:nvPicPr>
          <p:cNvPr id="12" name="Picture 11">
            <a:extLst>
              <a:ext uri="{FF2B5EF4-FFF2-40B4-BE49-F238E27FC236}">
                <a16:creationId xmlns:a16="http://schemas.microsoft.com/office/drawing/2014/main" id="{8F68DA42-B4A2-4320-B01C-AFBB8C8411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095" y="1909940"/>
            <a:ext cx="3808055" cy="36984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grpSp>
        <p:nvGrpSpPr>
          <p:cNvPr id="49" name="Group 48">
            <a:extLst>
              <a:ext uri="{FF2B5EF4-FFF2-40B4-BE49-F238E27FC236}">
                <a16:creationId xmlns:a16="http://schemas.microsoft.com/office/drawing/2014/main" id="{B42AC237-C861-4A87-BC87-A5313C8CFF0C}"/>
              </a:ext>
            </a:extLst>
          </p:cNvPr>
          <p:cNvGrpSpPr/>
          <p:nvPr/>
        </p:nvGrpSpPr>
        <p:grpSpPr>
          <a:xfrm>
            <a:off x="3262446" y="3103915"/>
            <a:ext cx="1488232" cy="656134"/>
            <a:chOff x="3262446" y="3103915"/>
            <a:chExt cx="1488232" cy="656134"/>
          </a:xfrm>
        </p:grpSpPr>
        <p:sp>
          <p:nvSpPr>
            <p:cNvPr id="42" name="Arrow: Right 41">
              <a:extLst>
                <a:ext uri="{FF2B5EF4-FFF2-40B4-BE49-F238E27FC236}">
                  <a16:creationId xmlns:a16="http://schemas.microsoft.com/office/drawing/2014/main" id="{864C4E9F-6487-4318-B6E8-EBA8270AC3B0}"/>
                </a:ext>
              </a:extLst>
            </p:cNvPr>
            <p:cNvSpPr/>
            <p:nvPr/>
          </p:nvSpPr>
          <p:spPr>
            <a:xfrm>
              <a:off x="3262446" y="3371112"/>
              <a:ext cx="1488232" cy="388937"/>
            </a:xfrm>
            <a:prstGeom prst="rightArrow">
              <a:avLst/>
            </a:prstGeom>
            <a:solidFill>
              <a:srgbClr val="339966"/>
            </a:solidFill>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AB9E2DEB-6575-4220-A558-F63A61D904E5}"/>
                </a:ext>
              </a:extLst>
            </p:cNvPr>
            <p:cNvSpPr txBox="1"/>
            <p:nvPr/>
          </p:nvSpPr>
          <p:spPr>
            <a:xfrm>
              <a:off x="3279061" y="3103915"/>
              <a:ext cx="1432597" cy="461665"/>
            </a:xfrm>
            <a:prstGeom prst="rect">
              <a:avLst/>
            </a:prstGeom>
            <a:noFill/>
          </p:spPr>
          <p:txBody>
            <a:bodyPr wrap="square" rtlCol="0">
              <a:spAutoFit/>
            </a:bodyPr>
            <a:lstStyle/>
            <a:p>
              <a:pPr algn="ctr"/>
              <a:r>
                <a:rPr lang="en-US" sz="2400" b="1">
                  <a:solidFill>
                    <a:srgbClr val="FF0000"/>
                  </a:solidFill>
                  <a:latin typeface="Times New Roman" panose="02020603050405020304" pitchFamily="18" charset="0"/>
                  <a:cs typeface="Times New Roman" panose="02020603050405020304" pitchFamily="18" charset="0"/>
                </a:rPr>
                <a:t>Cảm ơn</a:t>
              </a:r>
            </a:p>
          </p:txBody>
        </p:sp>
      </p:grpSp>
      <p:grpSp>
        <p:nvGrpSpPr>
          <p:cNvPr id="50" name="Group 49">
            <a:extLst>
              <a:ext uri="{FF2B5EF4-FFF2-40B4-BE49-F238E27FC236}">
                <a16:creationId xmlns:a16="http://schemas.microsoft.com/office/drawing/2014/main" id="{C5863AD2-01F2-47FC-91C3-15BB0C851EC4}"/>
              </a:ext>
            </a:extLst>
          </p:cNvPr>
          <p:cNvGrpSpPr/>
          <p:nvPr/>
        </p:nvGrpSpPr>
        <p:grpSpPr>
          <a:xfrm>
            <a:off x="4981296" y="1417210"/>
            <a:ext cx="4073609" cy="1226209"/>
            <a:chOff x="4981296" y="1417210"/>
            <a:chExt cx="4073609" cy="1226209"/>
          </a:xfrm>
        </p:grpSpPr>
        <p:sp>
          <p:nvSpPr>
            <p:cNvPr id="13" name="TextBox 12">
              <a:extLst>
                <a:ext uri="{FF2B5EF4-FFF2-40B4-BE49-F238E27FC236}">
                  <a16:creationId xmlns:a16="http://schemas.microsoft.com/office/drawing/2014/main" id="{D51FA7B1-09A8-453D-9AB4-7CBF253ACBA3}"/>
                </a:ext>
              </a:extLst>
            </p:cNvPr>
            <p:cNvSpPr txBox="1"/>
            <p:nvPr/>
          </p:nvSpPr>
          <p:spPr>
            <a:xfrm>
              <a:off x="5638800" y="1417210"/>
              <a:ext cx="3416105" cy="1226209"/>
            </a:xfrm>
            <a:prstGeom prst="rect">
              <a:avLst/>
            </a:prstGeom>
            <a:noFill/>
          </p:spPr>
          <p:txBody>
            <a:bodyPr wrap="square" rtlCol="0">
              <a:spAutoFit/>
            </a:bodyPr>
            <a:lstStyle/>
            <a:p>
              <a:r>
                <a:rPr lang="en-US" sz="3600">
                  <a:solidFill>
                    <a:srgbClr val="FF0000"/>
                  </a:solidFill>
                  <a:latin typeface="Times New Roman" panose="02020603050405020304" pitchFamily="18" charset="0"/>
                  <a:cs typeface="Times New Roman" panose="02020603050405020304" pitchFamily="18" charset="0"/>
                </a:rPr>
                <a:t>Ths. Lê Thị Phương Dung</a:t>
              </a:r>
            </a:p>
          </p:txBody>
        </p:sp>
        <p:pic>
          <p:nvPicPr>
            <p:cNvPr id="39" name="Graphic 38" descr="Female Profile">
              <a:extLst>
                <a:ext uri="{FF2B5EF4-FFF2-40B4-BE49-F238E27FC236}">
                  <a16:creationId xmlns:a16="http://schemas.microsoft.com/office/drawing/2014/main" id="{DDE0ACA7-9A6A-4D8B-AE06-0C4B6D4038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81296" y="1568105"/>
              <a:ext cx="629207" cy="642773"/>
            </a:xfrm>
            <a:prstGeom prst="rect">
              <a:avLst/>
            </a:prstGeom>
          </p:spPr>
        </p:pic>
      </p:grpSp>
      <p:grpSp>
        <p:nvGrpSpPr>
          <p:cNvPr id="51" name="Group 50">
            <a:extLst>
              <a:ext uri="{FF2B5EF4-FFF2-40B4-BE49-F238E27FC236}">
                <a16:creationId xmlns:a16="http://schemas.microsoft.com/office/drawing/2014/main" id="{6DCE892B-DF25-4342-A102-C975D979873F}"/>
              </a:ext>
            </a:extLst>
          </p:cNvPr>
          <p:cNvGrpSpPr/>
          <p:nvPr/>
        </p:nvGrpSpPr>
        <p:grpSpPr>
          <a:xfrm>
            <a:off x="4986600" y="3098716"/>
            <a:ext cx="4068305" cy="1548407"/>
            <a:chOff x="4986600" y="3098716"/>
            <a:chExt cx="4068305" cy="1792151"/>
          </a:xfrm>
        </p:grpSpPr>
        <p:pic>
          <p:nvPicPr>
            <p:cNvPr id="37" name="Graphic 36" descr="Group">
              <a:extLst>
                <a:ext uri="{FF2B5EF4-FFF2-40B4-BE49-F238E27FC236}">
                  <a16:creationId xmlns:a16="http://schemas.microsoft.com/office/drawing/2014/main" id="{9F4F2389-5559-4402-BF73-6CC2C5013B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86600" y="3429000"/>
              <a:ext cx="511390" cy="511390"/>
            </a:xfrm>
            <a:prstGeom prst="rect">
              <a:avLst/>
            </a:prstGeom>
          </p:spPr>
        </p:pic>
        <p:sp>
          <p:nvSpPr>
            <p:cNvPr id="44" name="TextBox 43">
              <a:extLst>
                <a:ext uri="{FF2B5EF4-FFF2-40B4-BE49-F238E27FC236}">
                  <a16:creationId xmlns:a16="http://schemas.microsoft.com/office/drawing/2014/main" id="{B22599E2-E7C6-410E-8EE8-5584B86886B1}"/>
                </a:ext>
              </a:extLst>
            </p:cNvPr>
            <p:cNvSpPr txBox="1"/>
            <p:nvPr/>
          </p:nvSpPr>
          <p:spPr>
            <a:xfrm>
              <a:off x="5486400" y="3098716"/>
              <a:ext cx="3568505" cy="1792151"/>
            </a:xfrm>
            <a:prstGeom prst="rect">
              <a:avLst/>
            </a:prstGeom>
            <a:noFill/>
          </p:spPr>
          <p:txBody>
            <a:bodyPr wrap="square" rtlCol="0">
              <a:spAutoFit/>
            </a:bodyPr>
            <a:lstStyle/>
            <a:p>
              <a:r>
                <a:rPr lang="en-US" sz="3600">
                  <a:latin typeface="Times New Roman" panose="02020603050405020304" pitchFamily="18" charset="0"/>
                  <a:cs typeface="Times New Roman" panose="02020603050405020304" pitchFamily="18" charset="0"/>
                </a:rPr>
                <a:t>Bạn bè và người thân</a:t>
              </a:r>
            </a:p>
            <a:p>
              <a:endParaRPr lang="en-US" sz="3600"/>
            </a:p>
          </p:txBody>
        </p:sp>
      </p:grpSp>
      <p:grpSp>
        <p:nvGrpSpPr>
          <p:cNvPr id="48" name="Group 47">
            <a:extLst>
              <a:ext uri="{FF2B5EF4-FFF2-40B4-BE49-F238E27FC236}">
                <a16:creationId xmlns:a16="http://schemas.microsoft.com/office/drawing/2014/main" id="{C9F3B84B-1199-4FFB-B2B6-222E8B39060A}"/>
              </a:ext>
            </a:extLst>
          </p:cNvPr>
          <p:cNvGrpSpPr/>
          <p:nvPr/>
        </p:nvGrpSpPr>
        <p:grpSpPr>
          <a:xfrm>
            <a:off x="4911382" y="4770446"/>
            <a:ext cx="4232618" cy="1569660"/>
            <a:chOff x="4911382" y="4770446"/>
            <a:chExt cx="4232618" cy="1569660"/>
          </a:xfrm>
        </p:grpSpPr>
        <p:pic>
          <p:nvPicPr>
            <p:cNvPr id="41" name="Graphic 40" descr="Users">
              <a:extLst>
                <a:ext uri="{FF2B5EF4-FFF2-40B4-BE49-F238E27FC236}">
                  <a16:creationId xmlns:a16="http://schemas.microsoft.com/office/drawing/2014/main" id="{06B461E9-E65D-4C66-B7F9-6485DEBC627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11382" y="5126186"/>
              <a:ext cx="629208" cy="629208"/>
            </a:xfrm>
            <a:prstGeom prst="rect">
              <a:avLst/>
            </a:prstGeom>
          </p:spPr>
        </p:pic>
        <p:sp>
          <p:nvSpPr>
            <p:cNvPr id="45" name="TextBox 44">
              <a:extLst>
                <a:ext uri="{FF2B5EF4-FFF2-40B4-BE49-F238E27FC236}">
                  <a16:creationId xmlns:a16="http://schemas.microsoft.com/office/drawing/2014/main" id="{173F6509-0A21-4E73-884A-9FB12DFA3634}"/>
                </a:ext>
              </a:extLst>
            </p:cNvPr>
            <p:cNvSpPr txBox="1"/>
            <p:nvPr/>
          </p:nvSpPr>
          <p:spPr>
            <a:xfrm>
              <a:off x="5638800" y="4770446"/>
              <a:ext cx="3505200" cy="1569660"/>
            </a:xfrm>
            <a:prstGeom prst="rect">
              <a:avLst/>
            </a:prstGeom>
            <a:noFill/>
          </p:spPr>
          <p:txBody>
            <a:bodyPr wrap="square" rtlCol="0">
              <a:spAutoFit/>
            </a:bodyPr>
            <a:lstStyle/>
            <a:p>
              <a:r>
                <a:rPr lang="en-US" sz="3200">
                  <a:latin typeface="Times New Roman" panose="02020603050405020304" pitchFamily="18" charset="0"/>
                  <a:cs typeface="Times New Roman" panose="02020603050405020304" pitchFamily="18" charset="0"/>
                </a:rPr>
                <a:t>Người dùng thử nghiệm</a:t>
              </a:r>
            </a:p>
            <a:p>
              <a:endParaRPr lang="en-US" sz="3200"/>
            </a:p>
          </p:txBody>
        </p:sp>
      </p:grpSp>
    </p:spTree>
    <p:extLst>
      <p:ext uri="{BB962C8B-B14F-4D97-AF65-F5344CB8AC3E}">
        <p14:creationId xmlns:p14="http://schemas.microsoft.com/office/powerpoint/2010/main" val="38141702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 calcmode="lin" valueType="num">
                                      <p:cBhvr additive="base">
                                        <p:cTn id="12" dur="500" fill="hold"/>
                                        <p:tgtEl>
                                          <p:spTgt spid="49"/>
                                        </p:tgtEl>
                                        <p:attrNameLst>
                                          <p:attrName>ppt_x</p:attrName>
                                        </p:attrNameLst>
                                      </p:cBhvr>
                                      <p:tavLst>
                                        <p:tav tm="0">
                                          <p:val>
                                            <p:strVal val="#ppt_x"/>
                                          </p:val>
                                        </p:tav>
                                        <p:tav tm="100000">
                                          <p:val>
                                            <p:strVal val="#ppt_x"/>
                                          </p:val>
                                        </p:tav>
                                      </p:tavLst>
                                    </p:anim>
                                    <p:anim calcmode="lin" valueType="num">
                                      <p:cBhvr additive="base">
                                        <p:cTn id="13"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1000"/>
                                        <p:tgtEl>
                                          <p:spTgt spid="50"/>
                                        </p:tgtEl>
                                      </p:cBhvr>
                                    </p:animEffect>
                                    <p:anim calcmode="lin" valueType="num">
                                      <p:cBhvr>
                                        <p:cTn id="19" dur="1000" fill="hold"/>
                                        <p:tgtEl>
                                          <p:spTgt spid="50"/>
                                        </p:tgtEl>
                                        <p:attrNameLst>
                                          <p:attrName>ppt_x</p:attrName>
                                        </p:attrNameLst>
                                      </p:cBhvr>
                                      <p:tavLst>
                                        <p:tav tm="0">
                                          <p:val>
                                            <p:strVal val="#ppt_x"/>
                                          </p:val>
                                        </p:tav>
                                        <p:tav tm="100000">
                                          <p:val>
                                            <p:strVal val="#ppt_x"/>
                                          </p:val>
                                        </p:tav>
                                      </p:tavLst>
                                    </p:anim>
                                    <p:anim calcmode="lin" valueType="num">
                                      <p:cBhvr>
                                        <p:cTn id="20" dur="1000" fill="hold"/>
                                        <p:tgtEl>
                                          <p:spTgt spid="5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fade">
                                      <p:cBhvr>
                                        <p:cTn id="25" dur="1000"/>
                                        <p:tgtEl>
                                          <p:spTgt spid="51"/>
                                        </p:tgtEl>
                                      </p:cBhvr>
                                    </p:animEffect>
                                    <p:anim calcmode="lin" valueType="num">
                                      <p:cBhvr>
                                        <p:cTn id="26" dur="1000" fill="hold"/>
                                        <p:tgtEl>
                                          <p:spTgt spid="51"/>
                                        </p:tgtEl>
                                        <p:attrNameLst>
                                          <p:attrName>ppt_x</p:attrName>
                                        </p:attrNameLst>
                                      </p:cBhvr>
                                      <p:tavLst>
                                        <p:tav tm="0">
                                          <p:val>
                                            <p:strVal val="#ppt_x"/>
                                          </p:val>
                                        </p:tav>
                                        <p:tav tm="100000">
                                          <p:val>
                                            <p:strVal val="#ppt_x"/>
                                          </p:val>
                                        </p:tav>
                                      </p:tavLst>
                                    </p:anim>
                                    <p:anim calcmode="lin" valueType="num">
                                      <p:cBhvr>
                                        <p:cTn id="27"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1000"/>
                                        <p:tgtEl>
                                          <p:spTgt spid="48"/>
                                        </p:tgtEl>
                                      </p:cBhvr>
                                    </p:animEffect>
                                    <p:anim calcmode="lin" valueType="num">
                                      <p:cBhvr>
                                        <p:cTn id="33" dur="1000" fill="hold"/>
                                        <p:tgtEl>
                                          <p:spTgt spid="48"/>
                                        </p:tgtEl>
                                        <p:attrNameLst>
                                          <p:attrName>ppt_x</p:attrName>
                                        </p:attrNameLst>
                                      </p:cBhvr>
                                      <p:tavLst>
                                        <p:tav tm="0">
                                          <p:val>
                                            <p:strVal val="#ppt_x"/>
                                          </p:val>
                                        </p:tav>
                                        <p:tav tm="100000">
                                          <p:val>
                                            <p:strVal val="#ppt_x"/>
                                          </p:val>
                                        </p:tav>
                                      </p:tavLst>
                                    </p:anim>
                                    <p:anim calcmode="lin" valueType="num">
                                      <p:cBhvr>
                                        <p:cTn id="34" dur="1000" fill="hold"/>
                                        <p:tgtEl>
                                          <p:spTgt spid="4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8EE94-736A-4BCF-A7F1-852E21C887D9}"/>
              </a:ext>
            </a:extLst>
          </p:cNvPr>
          <p:cNvSpPr>
            <a:spLocks noGrp="1"/>
          </p:cNvSpPr>
          <p:nvPr>
            <p:ph type="title"/>
          </p:nvPr>
        </p:nvSpPr>
        <p:spPr>
          <a:xfrm>
            <a:off x="1752600" y="838200"/>
            <a:ext cx="7086600" cy="388938"/>
          </a:xfrm>
        </p:spPr>
        <p:txBody>
          <a:bodyPr/>
          <a:lstStyle/>
          <a:p>
            <a:pPr marL="457200" indent="-457200">
              <a:buFont typeface="Wingdings" panose="05000000000000000000" pitchFamily="2" charset="2"/>
              <a:buChar char="v"/>
            </a:pPr>
            <a:r>
              <a:rPr lang="en-US">
                <a:solidFill>
                  <a:schemeClr val="tx1"/>
                </a:solidFill>
                <a:latin typeface="Times New Roman" panose="02020603050405020304" pitchFamily="18" charset="0"/>
                <a:cs typeface="Times New Roman" panose="02020603050405020304" pitchFamily="18" charset="0"/>
              </a:rPr>
              <a:t>GIỚI THIỆU</a:t>
            </a:r>
          </a:p>
        </p:txBody>
      </p:sp>
      <p:sp>
        <p:nvSpPr>
          <p:cNvPr id="4" name="Date Placeholder 3">
            <a:extLst>
              <a:ext uri="{FF2B5EF4-FFF2-40B4-BE49-F238E27FC236}">
                <a16:creationId xmlns:a16="http://schemas.microsoft.com/office/drawing/2014/main" id="{2BD1E6C6-DB6D-433B-95DC-211ECDF99E38}"/>
              </a:ext>
            </a:extLst>
          </p:cNvPr>
          <p:cNvSpPr>
            <a:spLocks noGrp="1"/>
          </p:cNvSpPr>
          <p:nvPr>
            <p:ph type="dt" sz="half" idx="10"/>
          </p:nvPr>
        </p:nvSpPr>
        <p:spPr/>
        <p:txBody>
          <a:bodyPr/>
          <a:lstStyle/>
          <a:p>
            <a:fld id="{48C01D3E-6E63-4FAB-9421-CB6D902F6AB5}" type="datetime1">
              <a:rPr lang="vi-VN" altLang="en-US" smtClean="0"/>
              <a:t>28/05/2021</a:t>
            </a:fld>
            <a:endParaRPr lang="en-US" altLang="en-US"/>
          </a:p>
        </p:txBody>
      </p:sp>
      <p:sp>
        <p:nvSpPr>
          <p:cNvPr id="5" name="Footer Placeholder 4">
            <a:extLst>
              <a:ext uri="{FF2B5EF4-FFF2-40B4-BE49-F238E27FC236}">
                <a16:creationId xmlns:a16="http://schemas.microsoft.com/office/drawing/2014/main" id="{2813367E-1D63-4EA2-BB85-3FFE6EA864C1}"/>
              </a:ext>
            </a:extLst>
          </p:cNvPr>
          <p:cNvSpPr>
            <a:spLocks noGrp="1"/>
          </p:cNvSpPr>
          <p:nvPr>
            <p:ph type="ftr" sz="quarter" idx="11"/>
          </p:nvPr>
        </p:nvSpPr>
        <p:spPr/>
        <p:txBody>
          <a:bodyPr/>
          <a:lstStyle/>
          <a:p>
            <a:r>
              <a:rPr lang="en-US" altLang="en-US"/>
              <a:t>Trợ Lí Ảo Rose</a:t>
            </a:r>
          </a:p>
        </p:txBody>
      </p:sp>
      <p:sp>
        <p:nvSpPr>
          <p:cNvPr id="6" name="Slide Number Placeholder 5">
            <a:extLst>
              <a:ext uri="{FF2B5EF4-FFF2-40B4-BE49-F238E27FC236}">
                <a16:creationId xmlns:a16="http://schemas.microsoft.com/office/drawing/2014/main" id="{26225A50-BC0E-4E7A-9173-10B40C092607}"/>
              </a:ext>
            </a:extLst>
          </p:cNvPr>
          <p:cNvSpPr>
            <a:spLocks noGrp="1"/>
          </p:cNvSpPr>
          <p:nvPr>
            <p:ph type="sldNum" sz="quarter" idx="12"/>
          </p:nvPr>
        </p:nvSpPr>
        <p:spPr/>
        <p:txBody>
          <a:bodyPr/>
          <a:lstStyle/>
          <a:p>
            <a:fld id="{0F4F63AB-74FF-4D4D-9C96-7E67E70BF8FF}" type="slidenum">
              <a:rPr lang="en-US" altLang="en-US" smtClean="0"/>
              <a:pPr/>
              <a:t>5</a:t>
            </a:fld>
            <a:endParaRPr lang="en-US" altLang="en-US"/>
          </a:p>
        </p:txBody>
      </p:sp>
      <p:pic>
        <p:nvPicPr>
          <p:cNvPr id="9" name="Picture 8">
            <a:extLst>
              <a:ext uri="{FF2B5EF4-FFF2-40B4-BE49-F238E27FC236}">
                <a16:creationId xmlns:a16="http://schemas.microsoft.com/office/drawing/2014/main" id="{8585BDAB-25CA-45D3-B32B-4E8675AE27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09800"/>
            <a:ext cx="3667565" cy="2590800"/>
          </a:xfrm>
          <a:prstGeom prst="rect">
            <a:avLst/>
          </a:prstGeom>
          <a:ln>
            <a:noFill/>
          </a:ln>
          <a:effectLst>
            <a:outerShdw blurRad="50800" dist="38100" algn="l" rotWithShape="0">
              <a:prstClr val="black">
                <a:alpha val="40000"/>
              </a:prstClr>
            </a:outerShdw>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10" name="TextBox 9">
            <a:extLst>
              <a:ext uri="{FF2B5EF4-FFF2-40B4-BE49-F238E27FC236}">
                <a16:creationId xmlns:a16="http://schemas.microsoft.com/office/drawing/2014/main" id="{6127092D-9782-4DAB-AB6E-3D2EADFE0858}"/>
              </a:ext>
            </a:extLst>
          </p:cNvPr>
          <p:cNvSpPr txBox="1"/>
          <p:nvPr/>
        </p:nvSpPr>
        <p:spPr>
          <a:xfrm>
            <a:off x="3819964" y="1397337"/>
            <a:ext cx="5247835" cy="4801314"/>
          </a:xfrm>
          <a:prstGeom prst="rect">
            <a:avLst/>
          </a:prstGeom>
          <a:noFill/>
        </p:spPr>
        <p:txBody>
          <a:bodyPr wrap="square" rtlCol="0">
            <a:spAutoFit/>
          </a:bodyPr>
          <a:lstStyle/>
          <a:p>
            <a:pPr marL="285750" indent="-285750">
              <a:buFont typeface="Wingdings" panose="05000000000000000000" pitchFamily="2" charset="2"/>
              <a:buChar char="q"/>
            </a:pPr>
            <a:r>
              <a:rPr lang="en-US" sz="2400">
                <a:latin typeface="Times New Roman" panose="02020603050405020304" pitchFamily="18" charset="0"/>
                <a:cs typeface="Times New Roman" panose="02020603050405020304" pitchFamily="18" charset="0"/>
              </a:rPr>
              <a:t>Trí tuệ nhân tạo được gieo tư tưởng từ xưa trong triết học cổ điển.</a:t>
            </a:r>
          </a:p>
          <a:p>
            <a:pPr marL="285750" indent="-285750">
              <a:buFont typeface="Wingdings" panose="05000000000000000000" pitchFamily="2" charset="2"/>
              <a:buChar char="q"/>
            </a:pPr>
            <a:r>
              <a:rPr lang="en-US" sz="2400">
                <a:effectLst/>
                <a:latin typeface="Times New Roman" panose="02020603050405020304" pitchFamily="18" charset="0"/>
                <a:ea typeface="Calibri" panose="020F0502020204030204" pitchFamily="34" charset="0"/>
                <a:cs typeface="Times New Roman" panose="02020603050405020304" pitchFamily="18" charset="0"/>
              </a:rPr>
              <a:t>Công trình này đạt đến đỉnh cao khi loài người phát minh ra máy tính kĩ thuật số có lập trình vào những năm 1940,một loại máy mang chất trừu tượng của lý luận toán học.</a:t>
            </a:r>
          </a:p>
          <a:p>
            <a:pPr marL="285750" indent="-285750">
              <a:buFont typeface="Wingdings" panose="05000000000000000000" pitchFamily="2" charset="2"/>
              <a:buChar char="q"/>
            </a:pPr>
            <a:r>
              <a:rPr lang="en-US" sz="2400">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Sự kiện mùa hè năm 1956, </a:t>
            </a:r>
            <a:r>
              <a:rPr lang="en-US" sz="24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John McCarthy, một nhà khoa học máy tính người Mỹ và</a:t>
            </a:r>
            <a:r>
              <a:rPr lang="en-US" sz="2400" u="sng">
                <a:solidFill>
                  <a:srgbClr val="0000FF"/>
                </a:solidFill>
                <a:latin typeface="Times New Roman" panose="02020603050405020304" pitchFamily="18" charset="0"/>
                <a:ea typeface="Calibri" panose="020F0502020204030204" pitchFamily="34" charset="0"/>
                <a:cs typeface="Times New Roman" panose="02020603050405020304" pitchFamily="18" charset="0"/>
              </a:rPr>
              <a:t> </a:t>
            </a:r>
            <a:r>
              <a:rPr lang="en-US" sz="2400">
                <a:solidFill>
                  <a:srgbClr val="202122"/>
                </a:solidFill>
                <a:effectLst/>
                <a:latin typeface="Times New Roman" panose="02020603050405020304" pitchFamily="18" charset="0"/>
                <a:ea typeface="Calibri" panose="020F0502020204030204" pitchFamily="34" charset="0"/>
                <a:cs typeface="Times New Roman" panose="02020603050405020304" pitchFamily="18" charset="0"/>
              </a:rPr>
              <a:t>chương trình nghiên cứu AI và được thành lập tại khuôn viên</a:t>
            </a:r>
            <a:r>
              <a:rPr lang="en-US" sz="240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a:latin typeface="Times New Roman" panose="02020603050405020304" pitchFamily="18" charset="0"/>
                <a:ea typeface="Calibri" panose="020F0502020204030204" pitchFamily="34" charset="0"/>
                <a:cs typeface="Times New Roman" panose="02020603050405020304" pitchFamily="18" charset="0"/>
              </a:rPr>
              <a:t>Đại học Dartmouth.</a:t>
            </a:r>
          </a:p>
          <a:p>
            <a:endParaRPr lang="en-US"/>
          </a:p>
        </p:txBody>
      </p:sp>
      <p:sp>
        <p:nvSpPr>
          <p:cNvPr id="11" name="TextBox 10">
            <a:extLst>
              <a:ext uri="{FF2B5EF4-FFF2-40B4-BE49-F238E27FC236}">
                <a16:creationId xmlns:a16="http://schemas.microsoft.com/office/drawing/2014/main" id="{60A3568E-458B-40F2-AF05-FDB55899E825}"/>
              </a:ext>
            </a:extLst>
          </p:cNvPr>
          <p:cNvSpPr txBox="1"/>
          <p:nvPr/>
        </p:nvSpPr>
        <p:spPr>
          <a:xfrm>
            <a:off x="508782" y="4852481"/>
            <a:ext cx="2362200" cy="461665"/>
          </a:xfrm>
          <a:prstGeom prst="rect">
            <a:avLst/>
          </a:prstGeom>
          <a:noFill/>
        </p:spPr>
        <p:txBody>
          <a:bodyPr wrap="square" rtlCol="0">
            <a:spAutoFit/>
          </a:bodyPr>
          <a:lstStyle/>
          <a:p>
            <a:pPr algn="ctr"/>
            <a:r>
              <a:rPr lang="en-US" sz="2400" b="1">
                <a:latin typeface="Times New Roman" panose="02020603050405020304" pitchFamily="18" charset="0"/>
                <a:cs typeface="Times New Roman" panose="02020603050405020304" pitchFamily="18" charset="0"/>
              </a:rPr>
              <a:t>Lịch sử AI</a:t>
            </a:r>
          </a:p>
        </p:txBody>
      </p:sp>
    </p:spTree>
    <p:extLst>
      <p:ext uri="{BB962C8B-B14F-4D97-AF65-F5344CB8AC3E}">
        <p14:creationId xmlns:p14="http://schemas.microsoft.com/office/powerpoint/2010/main" val="428198901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0">
                                            <p:txEl>
                                              <p:pRg st="0" end="0"/>
                                            </p:txEl>
                                          </p:spTgt>
                                        </p:tgtEl>
                                        <p:attrNameLst>
                                          <p:attrName>style.visibility</p:attrName>
                                        </p:attrNameLst>
                                      </p:cBhvr>
                                      <p:to>
                                        <p:strVal val="visible"/>
                                      </p:to>
                                    </p:set>
                                    <p:animEffect transition="in" filter="fade">
                                      <p:cBhvr>
                                        <p:cTn id="25" dur="1000"/>
                                        <p:tgtEl>
                                          <p:spTgt spid="10">
                                            <p:txEl>
                                              <p:pRg st="0" end="0"/>
                                            </p:txEl>
                                          </p:spTgt>
                                        </p:tgtEl>
                                      </p:cBhvr>
                                    </p:animEffect>
                                    <p:anim calcmode="lin" valueType="num">
                                      <p:cBhvr>
                                        <p:cTn id="26" dur="1000" fill="hold"/>
                                        <p:tgtEl>
                                          <p:spTgt spid="10">
                                            <p:txEl>
                                              <p:pRg st="0" end="0"/>
                                            </p:txEl>
                                          </p:spTgt>
                                        </p:tgtEl>
                                        <p:attrNameLst>
                                          <p:attrName>ppt_x</p:attrName>
                                        </p:attrNameLst>
                                      </p:cBhvr>
                                      <p:tavLst>
                                        <p:tav tm="0">
                                          <p:val>
                                            <p:strVal val="#ppt_x"/>
                                          </p:val>
                                        </p:tav>
                                        <p:tav tm="100000">
                                          <p:val>
                                            <p:strVal val="#ppt_x"/>
                                          </p:val>
                                        </p:tav>
                                      </p:tavLst>
                                    </p:anim>
                                    <p:anim calcmode="lin" valueType="num">
                                      <p:cBhvr>
                                        <p:cTn id="27" dur="1000" fill="hold"/>
                                        <p:tgtEl>
                                          <p:spTgt spid="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Effect transition="in" filter="fade">
                                      <p:cBhvr>
                                        <p:cTn id="32" dur="1000"/>
                                        <p:tgtEl>
                                          <p:spTgt spid="10">
                                            <p:txEl>
                                              <p:pRg st="1" end="1"/>
                                            </p:txEl>
                                          </p:spTgt>
                                        </p:tgtEl>
                                      </p:cBhvr>
                                    </p:animEffect>
                                    <p:anim calcmode="lin" valueType="num">
                                      <p:cBhvr>
                                        <p:cTn id="33" dur="1000" fill="hold"/>
                                        <p:tgtEl>
                                          <p:spTgt spid="10">
                                            <p:txEl>
                                              <p:pRg st="1" end="1"/>
                                            </p:txEl>
                                          </p:spTgt>
                                        </p:tgtEl>
                                        <p:attrNameLst>
                                          <p:attrName>ppt_x</p:attrName>
                                        </p:attrNameLst>
                                      </p:cBhvr>
                                      <p:tavLst>
                                        <p:tav tm="0">
                                          <p:val>
                                            <p:strVal val="#ppt_x"/>
                                          </p:val>
                                        </p:tav>
                                        <p:tav tm="100000">
                                          <p:val>
                                            <p:strVal val="#ppt_x"/>
                                          </p:val>
                                        </p:tav>
                                      </p:tavLst>
                                    </p:anim>
                                    <p:anim calcmode="lin" valueType="num">
                                      <p:cBhvr>
                                        <p:cTn id="34" dur="1000" fill="hold"/>
                                        <p:tgtEl>
                                          <p:spTgt spid="1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0">
                                            <p:txEl>
                                              <p:pRg st="2" end="2"/>
                                            </p:txEl>
                                          </p:spTgt>
                                        </p:tgtEl>
                                        <p:attrNameLst>
                                          <p:attrName>style.visibility</p:attrName>
                                        </p:attrNameLst>
                                      </p:cBhvr>
                                      <p:to>
                                        <p:strVal val="visible"/>
                                      </p:to>
                                    </p:set>
                                    <p:animEffect transition="in" filter="fade">
                                      <p:cBhvr>
                                        <p:cTn id="39" dur="1000"/>
                                        <p:tgtEl>
                                          <p:spTgt spid="10">
                                            <p:txEl>
                                              <p:pRg st="2" end="2"/>
                                            </p:txEl>
                                          </p:spTgt>
                                        </p:tgtEl>
                                      </p:cBhvr>
                                    </p:animEffect>
                                    <p:anim calcmode="lin" valueType="num">
                                      <p:cBhvr>
                                        <p:cTn id="40" dur="1000" fill="hold"/>
                                        <p:tgtEl>
                                          <p:spTgt spid="10">
                                            <p:txEl>
                                              <p:pRg st="2" end="2"/>
                                            </p:txEl>
                                          </p:spTgt>
                                        </p:tgtEl>
                                        <p:attrNameLst>
                                          <p:attrName>ppt_x</p:attrName>
                                        </p:attrNameLst>
                                      </p:cBhvr>
                                      <p:tavLst>
                                        <p:tav tm="0">
                                          <p:val>
                                            <p:strVal val="#ppt_x"/>
                                          </p:val>
                                        </p:tav>
                                        <p:tav tm="100000">
                                          <p:val>
                                            <p:strVal val="#ppt_x"/>
                                          </p:val>
                                        </p:tav>
                                      </p:tavLst>
                                    </p:anim>
                                    <p:anim calcmode="lin" valueType="num">
                                      <p:cBhvr>
                                        <p:cTn id="41" dur="1000" fill="hold"/>
                                        <p:tgtEl>
                                          <p:spTgt spid="1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1E94F-8049-4F84-8CDF-134912FF7A20}"/>
              </a:ext>
            </a:extLst>
          </p:cNvPr>
          <p:cNvSpPr>
            <a:spLocks noGrp="1"/>
          </p:cNvSpPr>
          <p:nvPr>
            <p:ph type="title"/>
          </p:nvPr>
        </p:nvSpPr>
        <p:spPr>
          <a:xfrm>
            <a:off x="1752600" y="762000"/>
            <a:ext cx="7086600" cy="465138"/>
          </a:xfrm>
        </p:spPr>
        <p:txBody>
          <a:bodyPr/>
          <a:lstStyle/>
          <a:p>
            <a:pPr marL="457200" indent="-457200">
              <a:buFont typeface="Wingdings" panose="05000000000000000000" pitchFamily="2" charset="2"/>
              <a:buChar char="v"/>
            </a:pPr>
            <a:r>
              <a:rPr lang="en-US">
                <a:solidFill>
                  <a:schemeClr val="tx1"/>
                </a:solidFill>
                <a:latin typeface="Times New Roman" panose="02020603050405020304" pitchFamily="18" charset="0"/>
                <a:cs typeface="Times New Roman" panose="02020603050405020304" pitchFamily="18" charset="0"/>
              </a:rPr>
              <a:t>GIỚI THIỆU</a:t>
            </a:r>
            <a:endParaRPr lang="en-US"/>
          </a:p>
        </p:txBody>
      </p:sp>
      <p:sp>
        <p:nvSpPr>
          <p:cNvPr id="4" name="Date Placeholder 3">
            <a:extLst>
              <a:ext uri="{FF2B5EF4-FFF2-40B4-BE49-F238E27FC236}">
                <a16:creationId xmlns:a16="http://schemas.microsoft.com/office/drawing/2014/main" id="{93C5E595-9A47-486D-AA1A-30B88A0C7540}"/>
              </a:ext>
            </a:extLst>
          </p:cNvPr>
          <p:cNvSpPr>
            <a:spLocks noGrp="1"/>
          </p:cNvSpPr>
          <p:nvPr>
            <p:ph type="dt" sz="half" idx="10"/>
          </p:nvPr>
        </p:nvSpPr>
        <p:spPr/>
        <p:txBody>
          <a:bodyPr/>
          <a:lstStyle/>
          <a:p>
            <a:fld id="{48C01D3E-6E63-4FAB-9421-CB6D902F6AB5}" type="datetime1">
              <a:rPr lang="vi-VN" altLang="en-US" smtClean="0"/>
              <a:t>28/05/2021</a:t>
            </a:fld>
            <a:endParaRPr lang="en-US" altLang="en-US"/>
          </a:p>
        </p:txBody>
      </p:sp>
      <p:sp>
        <p:nvSpPr>
          <p:cNvPr id="5" name="Footer Placeholder 4">
            <a:extLst>
              <a:ext uri="{FF2B5EF4-FFF2-40B4-BE49-F238E27FC236}">
                <a16:creationId xmlns:a16="http://schemas.microsoft.com/office/drawing/2014/main" id="{BFCFBC85-CAE8-450C-96F7-A22060E2505D}"/>
              </a:ext>
            </a:extLst>
          </p:cNvPr>
          <p:cNvSpPr>
            <a:spLocks noGrp="1"/>
          </p:cNvSpPr>
          <p:nvPr>
            <p:ph type="ftr" sz="quarter" idx="11"/>
          </p:nvPr>
        </p:nvSpPr>
        <p:spPr/>
        <p:txBody>
          <a:bodyPr/>
          <a:lstStyle/>
          <a:p>
            <a:r>
              <a:rPr lang="en-US" altLang="en-US"/>
              <a:t>Trợ Lí Ảo Rose</a:t>
            </a:r>
          </a:p>
        </p:txBody>
      </p:sp>
      <p:sp>
        <p:nvSpPr>
          <p:cNvPr id="6" name="Slide Number Placeholder 5">
            <a:extLst>
              <a:ext uri="{FF2B5EF4-FFF2-40B4-BE49-F238E27FC236}">
                <a16:creationId xmlns:a16="http://schemas.microsoft.com/office/drawing/2014/main" id="{437D66E3-55C6-4016-BB7B-C2A489AA0E6A}"/>
              </a:ext>
            </a:extLst>
          </p:cNvPr>
          <p:cNvSpPr>
            <a:spLocks noGrp="1"/>
          </p:cNvSpPr>
          <p:nvPr>
            <p:ph type="sldNum" sz="quarter" idx="12"/>
          </p:nvPr>
        </p:nvSpPr>
        <p:spPr/>
        <p:txBody>
          <a:bodyPr/>
          <a:lstStyle/>
          <a:p>
            <a:fld id="{0F4F63AB-74FF-4D4D-9C96-7E67E70BF8FF}" type="slidenum">
              <a:rPr lang="en-US" altLang="en-US" smtClean="0"/>
              <a:pPr/>
              <a:t>6</a:t>
            </a:fld>
            <a:endParaRPr lang="en-US" altLang="en-US"/>
          </a:p>
        </p:txBody>
      </p:sp>
      <p:pic>
        <p:nvPicPr>
          <p:cNvPr id="8" name="Picture 7">
            <a:extLst>
              <a:ext uri="{FF2B5EF4-FFF2-40B4-BE49-F238E27FC236}">
                <a16:creationId xmlns:a16="http://schemas.microsoft.com/office/drawing/2014/main" id="{636307D2-C175-420B-B6B2-E6828BC5CA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18" y="1966912"/>
            <a:ext cx="4876800" cy="2924175"/>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9" name="TextBox 8">
            <a:extLst>
              <a:ext uri="{FF2B5EF4-FFF2-40B4-BE49-F238E27FC236}">
                <a16:creationId xmlns:a16="http://schemas.microsoft.com/office/drawing/2014/main" id="{75CC9060-9058-438A-85C9-7044D4A10E72}"/>
              </a:ext>
            </a:extLst>
          </p:cNvPr>
          <p:cNvSpPr txBox="1"/>
          <p:nvPr/>
        </p:nvSpPr>
        <p:spPr>
          <a:xfrm>
            <a:off x="4572000" y="1433081"/>
            <a:ext cx="4572000" cy="4339650"/>
          </a:xfrm>
          <a:prstGeom prst="rect">
            <a:avLst/>
          </a:prstGeom>
          <a:noFill/>
        </p:spPr>
        <p:txBody>
          <a:bodyPr wrap="square" rtlCol="0">
            <a:spAutoFit/>
          </a:bodyPr>
          <a:lstStyle/>
          <a:p>
            <a:r>
              <a:rPr lang="en-US" sz="2000" b="1">
                <a:solidFill>
                  <a:srgbClr val="222222"/>
                </a:solidFill>
                <a:effectLst/>
                <a:latin typeface="Times New Roman" panose="02020603050405020304" pitchFamily="18" charset="0"/>
                <a:ea typeface="Times New Roman" panose="02020603050405020304" pitchFamily="18" charset="0"/>
              </a:rPr>
              <a:t>Xu hướng ngành trí tuệ nhân tạo trong tương lai </a:t>
            </a:r>
            <a:r>
              <a:rPr lang="en-US" sz="2000" b="1">
                <a:solidFill>
                  <a:srgbClr val="222222"/>
                </a:solidFill>
                <a:effectLst/>
                <a:latin typeface="Times New Roman" panose="02020603050405020304" pitchFamily="18" charset="0"/>
                <a:ea typeface="Times New Roman" panose="02020603050405020304" pitchFamily="18" charset="0"/>
                <a:sym typeface="Wingdings" panose="05000000000000000000" pitchFamily="2" charset="2"/>
              </a:rPr>
              <a:t> </a:t>
            </a:r>
            <a:r>
              <a:rPr lang="en-US" sz="20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Sự phát triển không ngừng của AI đã và đang hứa hẹn về những gì chúng ta có thể mong đợi đ</a:t>
            </a:r>
            <a:r>
              <a:rPr lang="vi-VN" sz="20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ư</a:t>
            </a:r>
            <a:r>
              <a:rPr lang="en-US" sz="20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rPr>
              <a:t>ợc và độ tin cật cao trong một năm xây dựng lại cuộc đời cũng như suy nghĩ lại về các chiến lược và ưu tiên kinh doanh hiện tại và tương lai.</a:t>
            </a:r>
          </a:p>
          <a:p>
            <a:endParaRPr lang="en-US" sz="18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en-US" sz="2000" b="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Các lĩnh vực liên quan tới trí tuệ nhân tạo đa dạng</a:t>
            </a:r>
          </a:p>
          <a:p>
            <a:r>
              <a:rPr lang="en-US" sz="2000">
                <a:solidFill>
                  <a:srgbClr val="333333"/>
                </a:solidFill>
                <a:effectLst/>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en-US" sz="2000" b="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Ưu điểm và nhược điểm ngành trí tuệ nhân tạo đa dạng theo</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800" b="1">
              <a:solidFill>
                <a:srgbClr val="222222"/>
              </a:solidFill>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2853062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animEffect transition="in" filter="fade">
                                      <p:cBhvr>
                                        <p:cTn id="13" dur="1000"/>
                                        <p:tgtEl>
                                          <p:spTgt spid="9">
                                            <p:txEl>
                                              <p:pRg st="2" end="2"/>
                                            </p:txEl>
                                          </p:spTgt>
                                        </p:tgtEl>
                                      </p:cBhvr>
                                    </p:animEffect>
                                    <p:anim calcmode="lin" valueType="num">
                                      <p:cBhvr>
                                        <p:cTn id="14"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15" dur="1000" fill="hold"/>
                                        <p:tgtEl>
                                          <p:spTgt spid="9">
                                            <p:txEl>
                                              <p:pRg st="2" end="2"/>
                                            </p:txEl>
                                          </p:spTgt>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9">
                                            <p:txEl>
                                              <p:pRg st="3" end="3"/>
                                            </p:txEl>
                                          </p:spTgt>
                                        </p:tgtEl>
                                        <p:attrNameLst>
                                          <p:attrName>style.visibility</p:attrName>
                                        </p:attrNameLst>
                                      </p:cBhvr>
                                      <p:to>
                                        <p:strVal val="visible"/>
                                      </p:to>
                                    </p:set>
                                    <p:animEffect transition="in" filter="fade">
                                      <p:cBhvr>
                                        <p:cTn id="18" dur="1000"/>
                                        <p:tgtEl>
                                          <p:spTgt spid="9">
                                            <p:txEl>
                                              <p:pRg st="3" end="3"/>
                                            </p:txEl>
                                          </p:spTgt>
                                        </p:tgtEl>
                                      </p:cBhvr>
                                    </p:animEffect>
                                    <p:anim calcmode="lin" valueType="num">
                                      <p:cBhvr>
                                        <p:cTn id="19" dur="1000" fill="hold"/>
                                        <p:tgtEl>
                                          <p:spTgt spid="9">
                                            <p:txEl>
                                              <p:pRg st="3" end="3"/>
                                            </p:txEl>
                                          </p:spTgt>
                                        </p:tgtEl>
                                        <p:attrNameLst>
                                          <p:attrName>ppt_x</p:attrName>
                                        </p:attrNameLst>
                                      </p:cBhvr>
                                      <p:tavLst>
                                        <p:tav tm="0">
                                          <p:val>
                                            <p:strVal val="#ppt_x"/>
                                          </p:val>
                                        </p:tav>
                                        <p:tav tm="100000">
                                          <p:val>
                                            <p:strVal val="#ppt_x"/>
                                          </p:val>
                                        </p:tav>
                                      </p:tavLst>
                                    </p:anim>
                                    <p:anim calcmode="lin" valueType="num">
                                      <p:cBhvr>
                                        <p:cTn id="20" dur="1000" fill="hold"/>
                                        <p:tgtEl>
                                          <p:spTgt spid="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51527-5FEA-4532-A4D7-29796E984277}"/>
              </a:ext>
            </a:extLst>
          </p:cNvPr>
          <p:cNvSpPr>
            <a:spLocks noGrp="1"/>
          </p:cNvSpPr>
          <p:nvPr>
            <p:ph type="title"/>
          </p:nvPr>
        </p:nvSpPr>
        <p:spPr>
          <a:xfrm>
            <a:off x="1752600" y="838200"/>
            <a:ext cx="7086600" cy="388938"/>
          </a:xfrm>
        </p:spPr>
        <p:txBody>
          <a:bodyPr/>
          <a:lstStyle/>
          <a:p>
            <a:pPr marL="457200" indent="-457200">
              <a:buFont typeface="Wingdings" panose="05000000000000000000" pitchFamily="2" charset="2"/>
              <a:buChar char="v"/>
            </a:pPr>
            <a:r>
              <a:rPr lang="en-US">
                <a:solidFill>
                  <a:schemeClr val="tx1"/>
                </a:solidFill>
                <a:latin typeface="Times New Roman" panose="02020603050405020304" pitchFamily="18" charset="0"/>
                <a:cs typeface="Times New Roman" panose="02020603050405020304" pitchFamily="18" charset="0"/>
              </a:rPr>
              <a:t>GIỚI THIỆU</a:t>
            </a:r>
            <a:endParaRPr lang="en-US"/>
          </a:p>
        </p:txBody>
      </p:sp>
      <p:pic>
        <p:nvPicPr>
          <p:cNvPr id="8" name="Content Placeholder 7">
            <a:extLst>
              <a:ext uri="{FF2B5EF4-FFF2-40B4-BE49-F238E27FC236}">
                <a16:creationId xmlns:a16="http://schemas.microsoft.com/office/drawing/2014/main" id="{1F77A77A-E221-4341-B4C9-AE33B427AD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1450" y="2461022"/>
            <a:ext cx="4400550" cy="2531269"/>
          </a:xfrm>
          <a:prstGeom prst="rect">
            <a:avLst/>
          </a:prstGeom>
          <a:ln>
            <a:noFill/>
          </a:ln>
          <a:effectLst>
            <a:reflection blurRad="12700" stA="30000" endPos="30000" dist="5000" dir="5400000" sy="-100000" algn="bl" rotWithShape="0"/>
          </a:effectLst>
          <a:scene3d>
            <a:camera prst="perspectiveContrastingLeftFacing">
              <a:rot lat="300000" lon="19800000" rev="0"/>
            </a:camera>
            <a:lightRig rig="threePt" dir="t">
              <a:rot lat="0" lon="0" rev="2700000"/>
            </a:lightRig>
          </a:scene3d>
          <a:sp3d>
            <a:bevelT w="63500" h="50800"/>
          </a:sp3d>
        </p:spPr>
      </p:pic>
      <p:sp>
        <p:nvSpPr>
          <p:cNvPr id="4" name="Date Placeholder 3">
            <a:extLst>
              <a:ext uri="{FF2B5EF4-FFF2-40B4-BE49-F238E27FC236}">
                <a16:creationId xmlns:a16="http://schemas.microsoft.com/office/drawing/2014/main" id="{3503ABEB-1BEF-439D-8671-B9A932D6AC0B}"/>
              </a:ext>
            </a:extLst>
          </p:cNvPr>
          <p:cNvSpPr>
            <a:spLocks noGrp="1"/>
          </p:cNvSpPr>
          <p:nvPr>
            <p:ph type="dt" sz="half" idx="10"/>
          </p:nvPr>
        </p:nvSpPr>
        <p:spPr/>
        <p:txBody>
          <a:bodyPr/>
          <a:lstStyle/>
          <a:p>
            <a:fld id="{48C01D3E-6E63-4FAB-9421-CB6D902F6AB5}" type="datetime1">
              <a:rPr lang="vi-VN" altLang="en-US" smtClean="0"/>
              <a:t>28/05/2021</a:t>
            </a:fld>
            <a:endParaRPr lang="en-US" altLang="en-US"/>
          </a:p>
        </p:txBody>
      </p:sp>
      <p:sp>
        <p:nvSpPr>
          <p:cNvPr id="5" name="Footer Placeholder 4">
            <a:extLst>
              <a:ext uri="{FF2B5EF4-FFF2-40B4-BE49-F238E27FC236}">
                <a16:creationId xmlns:a16="http://schemas.microsoft.com/office/drawing/2014/main" id="{20B782DC-5DD1-42C5-B4CF-2DBEDA68F59C}"/>
              </a:ext>
            </a:extLst>
          </p:cNvPr>
          <p:cNvSpPr>
            <a:spLocks noGrp="1"/>
          </p:cNvSpPr>
          <p:nvPr>
            <p:ph type="ftr" sz="quarter" idx="11"/>
          </p:nvPr>
        </p:nvSpPr>
        <p:spPr/>
        <p:txBody>
          <a:bodyPr/>
          <a:lstStyle/>
          <a:p>
            <a:r>
              <a:rPr lang="en-US" altLang="en-US"/>
              <a:t>Trợ Lí Ảo Rose</a:t>
            </a:r>
          </a:p>
        </p:txBody>
      </p:sp>
      <p:sp>
        <p:nvSpPr>
          <p:cNvPr id="6" name="Slide Number Placeholder 5">
            <a:extLst>
              <a:ext uri="{FF2B5EF4-FFF2-40B4-BE49-F238E27FC236}">
                <a16:creationId xmlns:a16="http://schemas.microsoft.com/office/drawing/2014/main" id="{5C9865E7-9AD5-4072-AEE2-AA0157B96B62}"/>
              </a:ext>
            </a:extLst>
          </p:cNvPr>
          <p:cNvSpPr>
            <a:spLocks noGrp="1"/>
          </p:cNvSpPr>
          <p:nvPr>
            <p:ph type="sldNum" sz="quarter" idx="12"/>
          </p:nvPr>
        </p:nvSpPr>
        <p:spPr/>
        <p:txBody>
          <a:bodyPr/>
          <a:lstStyle/>
          <a:p>
            <a:fld id="{0F4F63AB-74FF-4D4D-9C96-7E67E70BF8FF}" type="slidenum">
              <a:rPr lang="en-US" altLang="en-US" smtClean="0"/>
              <a:pPr/>
              <a:t>7</a:t>
            </a:fld>
            <a:endParaRPr lang="en-US" altLang="en-US"/>
          </a:p>
        </p:txBody>
      </p:sp>
      <p:sp>
        <p:nvSpPr>
          <p:cNvPr id="9" name="TextBox 8">
            <a:extLst>
              <a:ext uri="{FF2B5EF4-FFF2-40B4-BE49-F238E27FC236}">
                <a16:creationId xmlns:a16="http://schemas.microsoft.com/office/drawing/2014/main" id="{6338512B-8D69-4787-A5FA-15D6008C0FD0}"/>
              </a:ext>
            </a:extLst>
          </p:cNvPr>
          <p:cNvSpPr txBox="1"/>
          <p:nvPr/>
        </p:nvSpPr>
        <p:spPr>
          <a:xfrm>
            <a:off x="5214425" y="1460348"/>
            <a:ext cx="3929575" cy="4832092"/>
          </a:xfrm>
          <a:prstGeom prst="rect">
            <a:avLst/>
          </a:prstGeom>
          <a:noFill/>
        </p:spPr>
        <p:txBody>
          <a:bodyPr wrap="square" rtlCol="0">
            <a:spAutoFit/>
          </a:bodyPr>
          <a:lstStyle/>
          <a:p>
            <a:pPr marL="342900" indent="-342900">
              <a:buFont typeface="Wingdings" panose="05000000000000000000" pitchFamily="2" charset="2"/>
              <a:buChar char="ü"/>
            </a:pPr>
            <a:r>
              <a:rPr lang="en-US" sz="2800" b="1">
                <a:latin typeface="Times New Roman" panose="02020603050405020304" pitchFamily="18" charset="0"/>
                <a:cs typeface="Times New Roman" panose="02020603050405020304" pitchFamily="18" charset="0"/>
              </a:rPr>
              <a:t>Kết hợp AI với du lịch là một ý tưởng mới lạ, hấp dẫn và đầy tiềm năng.</a:t>
            </a:r>
          </a:p>
          <a:p>
            <a:pPr marL="342900" indent="-342900">
              <a:buFont typeface="Wingdings" panose="05000000000000000000" pitchFamily="2" charset="2"/>
              <a:buChar char="ü"/>
            </a:pPr>
            <a:r>
              <a:rPr lang="en-US" sz="2800" b="1">
                <a:latin typeface="Times New Roman" panose="02020603050405020304" pitchFamily="18" charset="0"/>
                <a:cs typeface="Times New Roman" panose="02020603050405020304" pitchFamily="18" charset="0"/>
              </a:rPr>
              <a:t>Kì vọng và nhu cầu con người ngày càng tăng cao.</a:t>
            </a:r>
          </a:p>
          <a:p>
            <a:pPr marL="342900" indent="-342900">
              <a:buFont typeface="Wingdings" panose="05000000000000000000" pitchFamily="2" charset="2"/>
              <a:buChar char="ü"/>
            </a:pPr>
            <a:r>
              <a:rPr lang="en-US" sz="2800" b="1">
                <a:latin typeface="Times New Roman" panose="02020603050405020304" pitchFamily="18" charset="0"/>
                <a:cs typeface="Times New Roman" panose="02020603050405020304" pitchFamily="18" charset="0"/>
              </a:rPr>
              <a:t>Tìm giải pháp và phản ứng khách hang.</a:t>
            </a:r>
          </a:p>
          <a:p>
            <a:r>
              <a:rPr lang="en-US" sz="2800" b="1">
                <a:latin typeface="Times New Roman" panose="02020603050405020304" pitchFamily="18" charset="0"/>
                <a:cs typeface="Times New Roman" panose="02020603050405020304" pitchFamily="18" charset="0"/>
                <a:sym typeface="Wingdings" panose="05000000000000000000" pitchFamily="2" charset="2"/>
              </a:rPr>
              <a:t> </a:t>
            </a:r>
            <a:r>
              <a:rPr lang="en-US" sz="2800" b="1">
                <a:solidFill>
                  <a:srgbClr val="FF0000"/>
                </a:solidFill>
                <a:latin typeface="Times New Roman" panose="02020603050405020304" pitchFamily="18" charset="0"/>
                <a:cs typeface="Times New Roman" panose="02020603050405020304" pitchFamily="18" charset="0"/>
                <a:sym typeface="Wingdings" panose="05000000000000000000" pitchFamily="2" charset="2"/>
              </a:rPr>
              <a:t>Lợi ích trợ lí ảo mang lại.</a:t>
            </a:r>
            <a:endParaRPr lang="en-US" sz="2800" b="1">
              <a:solidFill>
                <a:srgbClr val="FF0000"/>
              </a:solidFill>
              <a:latin typeface="Times New Roman" panose="02020603050405020304" pitchFamily="18" charset="0"/>
              <a:cs typeface="Times New Roman" panose="02020603050405020304" pitchFamily="18" charset="0"/>
            </a:endParaRPr>
          </a:p>
        </p:txBody>
      </p:sp>
      <p:sp>
        <p:nvSpPr>
          <p:cNvPr id="10" name="Arrow: Right 9">
            <a:extLst>
              <a:ext uri="{FF2B5EF4-FFF2-40B4-BE49-F238E27FC236}">
                <a16:creationId xmlns:a16="http://schemas.microsoft.com/office/drawing/2014/main" id="{0B771CDA-32C8-458B-8C2E-DA281D7116A2}"/>
              </a:ext>
            </a:extLst>
          </p:cNvPr>
          <p:cNvSpPr/>
          <p:nvPr/>
        </p:nvSpPr>
        <p:spPr>
          <a:xfrm>
            <a:off x="4343400" y="3429000"/>
            <a:ext cx="762000" cy="3889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05274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1000"/>
                                        <p:tgtEl>
                                          <p:spTgt spid="9">
                                            <p:txEl>
                                              <p:pRg st="0" end="0"/>
                                            </p:txEl>
                                          </p:spTgt>
                                        </p:tgtEl>
                                      </p:cBhvr>
                                    </p:animEffect>
                                    <p:anim calcmode="lin" valueType="num">
                                      <p:cBhvr>
                                        <p:cTn id="19"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9">
                                            <p:txEl>
                                              <p:pRg st="1" end="1"/>
                                            </p:txEl>
                                          </p:spTgt>
                                        </p:tgtEl>
                                        <p:attrNameLst>
                                          <p:attrName>style.visibility</p:attrName>
                                        </p:attrNameLst>
                                      </p:cBhvr>
                                      <p:to>
                                        <p:strVal val="visible"/>
                                      </p:to>
                                    </p:set>
                                    <p:animEffect transition="in" filter="fade">
                                      <p:cBhvr>
                                        <p:cTn id="25" dur="1000"/>
                                        <p:tgtEl>
                                          <p:spTgt spid="9">
                                            <p:txEl>
                                              <p:pRg st="1" end="1"/>
                                            </p:txEl>
                                          </p:spTgt>
                                        </p:tgtEl>
                                      </p:cBhvr>
                                    </p:animEffect>
                                    <p:anim calcmode="lin" valueType="num">
                                      <p:cBhvr>
                                        <p:cTn id="26" dur="1000" fill="hold"/>
                                        <p:tgtEl>
                                          <p:spTgt spid="9">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9">
                                            <p:txEl>
                                              <p:pRg st="2" end="2"/>
                                            </p:txEl>
                                          </p:spTgt>
                                        </p:tgtEl>
                                        <p:attrNameLst>
                                          <p:attrName>style.visibility</p:attrName>
                                        </p:attrNameLst>
                                      </p:cBhvr>
                                      <p:to>
                                        <p:strVal val="visible"/>
                                      </p:to>
                                    </p:set>
                                    <p:animEffect transition="in" filter="fade">
                                      <p:cBhvr>
                                        <p:cTn id="32" dur="1000"/>
                                        <p:tgtEl>
                                          <p:spTgt spid="9">
                                            <p:txEl>
                                              <p:pRg st="2" end="2"/>
                                            </p:txEl>
                                          </p:spTgt>
                                        </p:tgtEl>
                                      </p:cBhvr>
                                    </p:animEffect>
                                    <p:anim calcmode="lin" valueType="num">
                                      <p:cBhvr>
                                        <p:cTn id="33" dur="1000" fill="hold"/>
                                        <p:tgtEl>
                                          <p:spTgt spid="9">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31" presetClass="entr" presetSubtype="0" fill="hold" nodeType="clickEffect">
                                  <p:stCondLst>
                                    <p:cond delay="0"/>
                                  </p:stCondLst>
                                  <p:childTnLst>
                                    <p:set>
                                      <p:cBhvr>
                                        <p:cTn id="38" dur="1" fill="hold">
                                          <p:stCondLst>
                                            <p:cond delay="0"/>
                                          </p:stCondLst>
                                        </p:cTn>
                                        <p:tgtEl>
                                          <p:spTgt spid="9">
                                            <p:txEl>
                                              <p:pRg st="3" end="3"/>
                                            </p:txEl>
                                          </p:spTgt>
                                        </p:tgtEl>
                                        <p:attrNameLst>
                                          <p:attrName>style.visibility</p:attrName>
                                        </p:attrNameLst>
                                      </p:cBhvr>
                                      <p:to>
                                        <p:strVal val="visible"/>
                                      </p:to>
                                    </p:set>
                                    <p:anim calcmode="lin" valueType="num">
                                      <p:cBhvr>
                                        <p:cTn id="39" dur="1000" fill="hold"/>
                                        <p:tgtEl>
                                          <p:spTgt spid="9">
                                            <p:txEl>
                                              <p:pRg st="3" end="3"/>
                                            </p:txEl>
                                          </p:spTgt>
                                        </p:tgtEl>
                                        <p:attrNameLst>
                                          <p:attrName>ppt_w</p:attrName>
                                        </p:attrNameLst>
                                      </p:cBhvr>
                                      <p:tavLst>
                                        <p:tav tm="0">
                                          <p:val>
                                            <p:fltVal val="0"/>
                                          </p:val>
                                        </p:tav>
                                        <p:tav tm="100000">
                                          <p:val>
                                            <p:strVal val="#ppt_w"/>
                                          </p:val>
                                        </p:tav>
                                      </p:tavLst>
                                    </p:anim>
                                    <p:anim calcmode="lin" valueType="num">
                                      <p:cBhvr>
                                        <p:cTn id="40" dur="1000" fill="hold"/>
                                        <p:tgtEl>
                                          <p:spTgt spid="9">
                                            <p:txEl>
                                              <p:pRg st="3" end="3"/>
                                            </p:txEl>
                                          </p:spTgt>
                                        </p:tgtEl>
                                        <p:attrNameLst>
                                          <p:attrName>ppt_h</p:attrName>
                                        </p:attrNameLst>
                                      </p:cBhvr>
                                      <p:tavLst>
                                        <p:tav tm="0">
                                          <p:val>
                                            <p:fltVal val="0"/>
                                          </p:val>
                                        </p:tav>
                                        <p:tav tm="100000">
                                          <p:val>
                                            <p:strVal val="#ppt_h"/>
                                          </p:val>
                                        </p:tav>
                                      </p:tavLst>
                                    </p:anim>
                                    <p:anim calcmode="lin" valueType="num">
                                      <p:cBhvr>
                                        <p:cTn id="41" dur="1000" fill="hold"/>
                                        <p:tgtEl>
                                          <p:spTgt spid="9">
                                            <p:txEl>
                                              <p:pRg st="3" end="3"/>
                                            </p:txEl>
                                          </p:spTgt>
                                        </p:tgtEl>
                                        <p:attrNameLst>
                                          <p:attrName>style.rotation</p:attrName>
                                        </p:attrNameLst>
                                      </p:cBhvr>
                                      <p:tavLst>
                                        <p:tav tm="0">
                                          <p:val>
                                            <p:fltVal val="90"/>
                                          </p:val>
                                        </p:tav>
                                        <p:tav tm="100000">
                                          <p:val>
                                            <p:fltVal val="0"/>
                                          </p:val>
                                        </p:tav>
                                      </p:tavLst>
                                    </p:anim>
                                    <p:animEffect transition="in" filter="fade">
                                      <p:cBhvr>
                                        <p:cTn id="42" dur="10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8136C-758C-476C-9512-8FAEAA672DF1}"/>
              </a:ext>
            </a:extLst>
          </p:cNvPr>
          <p:cNvSpPr>
            <a:spLocks noGrp="1"/>
          </p:cNvSpPr>
          <p:nvPr>
            <p:ph type="title"/>
          </p:nvPr>
        </p:nvSpPr>
        <p:spPr>
          <a:xfrm>
            <a:off x="1752600" y="762000"/>
            <a:ext cx="7086600" cy="465138"/>
          </a:xfrm>
        </p:spPr>
        <p:txBody>
          <a:bodyPr/>
          <a:lstStyle/>
          <a:p>
            <a:pPr marL="457200" indent="-457200">
              <a:buFont typeface="Wingdings" panose="05000000000000000000" pitchFamily="2" charset="2"/>
              <a:buChar char="v"/>
            </a:pPr>
            <a:r>
              <a:rPr lang="en-US">
                <a:solidFill>
                  <a:schemeClr val="tx1"/>
                </a:solidFill>
                <a:latin typeface="Times New Roman" panose="02020603050405020304" pitchFamily="18" charset="0"/>
                <a:cs typeface="Times New Roman" panose="02020603050405020304" pitchFamily="18" charset="0"/>
              </a:rPr>
              <a:t>GIỚI THIỆU</a:t>
            </a:r>
            <a:endParaRPr lang="en-US"/>
          </a:p>
        </p:txBody>
      </p:sp>
      <p:sp>
        <p:nvSpPr>
          <p:cNvPr id="4" name="Date Placeholder 3">
            <a:extLst>
              <a:ext uri="{FF2B5EF4-FFF2-40B4-BE49-F238E27FC236}">
                <a16:creationId xmlns:a16="http://schemas.microsoft.com/office/drawing/2014/main" id="{EFBF8DD5-7A20-46C9-9396-A2E08CC2F4A9}"/>
              </a:ext>
            </a:extLst>
          </p:cNvPr>
          <p:cNvSpPr>
            <a:spLocks noGrp="1"/>
          </p:cNvSpPr>
          <p:nvPr>
            <p:ph type="dt" sz="half" idx="10"/>
          </p:nvPr>
        </p:nvSpPr>
        <p:spPr/>
        <p:txBody>
          <a:bodyPr/>
          <a:lstStyle/>
          <a:p>
            <a:fld id="{48C01D3E-6E63-4FAB-9421-CB6D902F6AB5}" type="datetime1">
              <a:rPr lang="vi-VN" altLang="en-US" smtClean="0"/>
              <a:t>28/05/2021</a:t>
            </a:fld>
            <a:endParaRPr lang="en-US" altLang="en-US"/>
          </a:p>
        </p:txBody>
      </p:sp>
      <p:sp>
        <p:nvSpPr>
          <p:cNvPr id="5" name="Footer Placeholder 4">
            <a:extLst>
              <a:ext uri="{FF2B5EF4-FFF2-40B4-BE49-F238E27FC236}">
                <a16:creationId xmlns:a16="http://schemas.microsoft.com/office/drawing/2014/main" id="{151B48DF-7C5B-4989-8CA2-850E215764C0}"/>
              </a:ext>
            </a:extLst>
          </p:cNvPr>
          <p:cNvSpPr>
            <a:spLocks noGrp="1"/>
          </p:cNvSpPr>
          <p:nvPr>
            <p:ph type="ftr" sz="quarter" idx="11"/>
          </p:nvPr>
        </p:nvSpPr>
        <p:spPr/>
        <p:txBody>
          <a:bodyPr/>
          <a:lstStyle/>
          <a:p>
            <a:r>
              <a:rPr lang="en-US" altLang="en-US"/>
              <a:t>Trợ Lí Ảo Rose</a:t>
            </a:r>
          </a:p>
        </p:txBody>
      </p:sp>
      <p:sp>
        <p:nvSpPr>
          <p:cNvPr id="6" name="Slide Number Placeholder 5">
            <a:extLst>
              <a:ext uri="{FF2B5EF4-FFF2-40B4-BE49-F238E27FC236}">
                <a16:creationId xmlns:a16="http://schemas.microsoft.com/office/drawing/2014/main" id="{3FA56F53-C7CC-441E-BDDA-810D22FB039D}"/>
              </a:ext>
            </a:extLst>
          </p:cNvPr>
          <p:cNvSpPr>
            <a:spLocks noGrp="1"/>
          </p:cNvSpPr>
          <p:nvPr>
            <p:ph type="sldNum" sz="quarter" idx="12"/>
          </p:nvPr>
        </p:nvSpPr>
        <p:spPr/>
        <p:txBody>
          <a:bodyPr/>
          <a:lstStyle/>
          <a:p>
            <a:fld id="{0F4F63AB-74FF-4D4D-9C96-7E67E70BF8FF}" type="slidenum">
              <a:rPr lang="en-US" altLang="en-US" smtClean="0"/>
              <a:pPr/>
              <a:t>8</a:t>
            </a:fld>
            <a:endParaRPr lang="en-US" altLang="en-US"/>
          </a:p>
        </p:txBody>
      </p:sp>
      <p:pic>
        <p:nvPicPr>
          <p:cNvPr id="8" name="Picture 7">
            <a:extLst>
              <a:ext uri="{FF2B5EF4-FFF2-40B4-BE49-F238E27FC236}">
                <a16:creationId xmlns:a16="http://schemas.microsoft.com/office/drawing/2014/main" id="{9F74C922-D215-4BF9-B488-C2DD0BC70A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66157"/>
            <a:ext cx="4572000" cy="3253740"/>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9" name="TextBox 8">
            <a:extLst>
              <a:ext uri="{FF2B5EF4-FFF2-40B4-BE49-F238E27FC236}">
                <a16:creationId xmlns:a16="http://schemas.microsoft.com/office/drawing/2014/main" id="{E691CB8D-3AFD-4CB3-BB2D-496E98274E1D}"/>
              </a:ext>
            </a:extLst>
          </p:cNvPr>
          <p:cNvSpPr txBox="1"/>
          <p:nvPr/>
        </p:nvSpPr>
        <p:spPr>
          <a:xfrm>
            <a:off x="5715000" y="1357728"/>
            <a:ext cx="2514600" cy="646331"/>
          </a:xfrm>
          <a:prstGeom prst="rect">
            <a:avLst/>
          </a:prstGeom>
          <a:noFill/>
        </p:spPr>
        <p:txBody>
          <a:bodyPr wrap="square" rtlCol="0">
            <a:spAutoFit/>
          </a:bodyPr>
          <a:lstStyle/>
          <a:p>
            <a:pPr algn="ctr"/>
            <a:r>
              <a:rPr lang="en-US" sz="3600" b="1">
                <a:latin typeface="Times New Roman" panose="02020603050405020304" pitchFamily="18" charset="0"/>
                <a:cs typeface="Times New Roman" panose="02020603050405020304" pitchFamily="18" charset="0"/>
              </a:rPr>
              <a:t>Lợi Ích</a:t>
            </a:r>
          </a:p>
        </p:txBody>
      </p:sp>
      <p:sp>
        <p:nvSpPr>
          <p:cNvPr id="10" name="TextBox 9">
            <a:extLst>
              <a:ext uri="{FF2B5EF4-FFF2-40B4-BE49-F238E27FC236}">
                <a16:creationId xmlns:a16="http://schemas.microsoft.com/office/drawing/2014/main" id="{04E00014-921F-492B-BA49-FF0FD15248E4}"/>
              </a:ext>
            </a:extLst>
          </p:cNvPr>
          <p:cNvSpPr txBox="1"/>
          <p:nvPr/>
        </p:nvSpPr>
        <p:spPr>
          <a:xfrm>
            <a:off x="5295900" y="1978879"/>
            <a:ext cx="3848100" cy="4370427"/>
          </a:xfrm>
          <a:prstGeom prst="rect">
            <a:avLst/>
          </a:prstGeom>
          <a:noFill/>
        </p:spPr>
        <p:txBody>
          <a:bodyPr wrap="square" rtlCol="0">
            <a:spAutoFit/>
          </a:bodyPr>
          <a:lstStyle/>
          <a:p>
            <a:r>
              <a:rPr lang="en-US" sz="20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Lợi ích và chi phí của việc giới thiệu robot, AI và tự động hóa dịch vụ trong ngành du lịch được chia thành các tiêu chuẩn tiền tệ và phi tiền tệ. Theo nghiên cứu này, một trợ lí ảo có thể tiết kiệm chi phí nhân công, đáp ứng nhanh yêu cầu của khách hàng. Tuy nhiên, một trợ lí ảo có thể tạo ra chi phí bổ sung, chẳng hạn như cài đặt hoặc bảo trì, và có thể khiến nhân viên hoặc khách hàng phàn nàn về các dịch vụ không hoàn hảo.</a:t>
            </a:r>
            <a:endParaRPr lang="en-US" sz="200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a:p>
        </p:txBody>
      </p:sp>
      <p:sp>
        <p:nvSpPr>
          <p:cNvPr id="11" name="Arrow: Right 10">
            <a:extLst>
              <a:ext uri="{FF2B5EF4-FFF2-40B4-BE49-F238E27FC236}">
                <a16:creationId xmlns:a16="http://schemas.microsoft.com/office/drawing/2014/main" id="{286E102E-26B9-49B3-BF11-F405A01B0660}"/>
              </a:ext>
            </a:extLst>
          </p:cNvPr>
          <p:cNvSpPr/>
          <p:nvPr/>
        </p:nvSpPr>
        <p:spPr>
          <a:xfrm>
            <a:off x="4724400" y="3657600"/>
            <a:ext cx="571500" cy="2695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391056"/>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B0487-F817-4A19-B4EE-CFFBE045D6BD}"/>
              </a:ext>
            </a:extLst>
          </p:cNvPr>
          <p:cNvSpPr>
            <a:spLocks noGrp="1"/>
          </p:cNvSpPr>
          <p:nvPr>
            <p:ph type="title"/>
          </p:nvPr>
        </p:nvSpPr>
        <p:spPr>
          <a:xfrm>
            <a:off x="1752600" y="762000"/>
            <a:ext cx="7086600" cy="465138"/>
          </a:xfrm>
        </p:spPr>
        <p:txBody>
          <a:bodyPr/>
          <a:lstStyle/>
          <a:p>
            <a:pPr marL="457200" indent="-457200">
              <a:buFont typeface="Wingdings" panose="05000000000000000000" pitchFamily="2" charset="2"/>
              <a:buChar char="v"/>
            </a:pPr>
            <a:r>
              <a:rPr lang="en-US">
                <a:solidFill>
                  <a:schemeClr val="tx1"/>
                </a:solidFill>
                <a:latin typeface="Times New Roman" panose="02020603050405020304" pitchFamily="18" charset="0"/>
                <a:cs typeface="Times New Roman" panose="02020603050405020304" pitchFamily="18" charset="0"/>
              </a:rPr>
              <a:t>GIỚI THIỆU</a:t>
            </a:r>
            <a:endParaRPr lang="en-US"/>
          </a:p>
        </p:txBody>
      </p:sp>
      <p:sp>
        <p:nvSpPr>
          <p:cNvPr id="4" name="Date Placeholder 3">
            <a:extLst>
              <a:ext uri="{FF2B5EF4-FFF2-40B4-BE49-F238E27FC236}">
                <a16:creationId xmlns:a16="http://schemas.microsoft.com/office/drawing/2014/main" id="{576BD308-94A0-42B6-BBC5-6FE449553B64}"/>
              </a:ext>
            </a:extLst>
          </p:cNvPr>
          <p:cNvSpPr>
            <a:spLocks noGrp="1"/>
          </p:cNvSpPr>
          <p:nvPr>
            <p:ph type="dt" sz="half" idx="10"/>
          </p:nvPr>
        </p:nvSpPr>
        <p:spPr/>
        <p:txBody>
          <a:bodyPr/>
          <a:lstStyle/>
          <a:p>
            <a:fld id="{48C01D3E-6E63-4FAB-9421-CB6D902F6AB5}" type="datetime1">
              <a:rPr lang="vi-VN" altLang="en-US" smtClean="0"/>
              <a:t>28/05/2021</a:t>
            </a:fld>
            <a:endParaRPr lang="en-US" altLang="en-US"/>
          </a:p>
        </p:txBody>
      </p:sp>
      <p:sp>
        <p:nvSpPr>
          <p:cNvPr id="5" name="Footer Placeholder 4">
            <a:extLst>
              <a:ext uri="{FF2B5EF4-FFF2-40B4-BE49-F238E27FC236}">
                <a16:creationId xmlns:a16="http://schemas.microsoft.com/office/drawing/2014/main" id="{CC846B5F-48D3-4336-B708-1F14EFFFF89F}"/>
              </a:ext>
            </a:extLst>
          </p:cNvPr>
          <p:cNvSpPr>
            <a:spLocks noGrp="1"/>
          </p:cNvSpPr>
          <p:nvPr>
            <p:ph type="ftr" sz="quarter" idx="11"/>
          </p:nvPr>
        </p:nvSpPr>
        <p:spPr/>
        <p:txBody>
          <a:bodyPr/>
          <a:lstStyle/>
          <a:p>
            <a:r>
              <a:rPr lang="en-US" altLang="en-US"/>
              <a:t>Trợ Lí Ảo Rose</a:t>
            </a:r>
          </a:p>
        </p:txBody>
      </p:sp>
      <p:sp>
        <p:nvSpPr>
          <p:cNvPr id="6" name="Slide Number Placeholder 5">
            <a:extLst>
              <a:ext uri="{FF2B5EF4-FFF2-40B4-BE49-F238E27FC236}">
                <a16:creationId xmlns:a16="http://schemas.microsoft.com/office/drawing/2014/main" id="{D5BD693E-7022-4B3E-AF70-CFCEE90AC69C}"/>
              </a:ext>
            </a:extLst>
          </p:cNvPr>
          <p:cNvSpPr>
            <a:spLocks noGrp="1"/>
          </p:cNvSpPr>
          <p:nvPr>
            <p:ph type="sldNum" sz="quarter" idx="12"/>
          </p:nvPr>
        </p:nvSpPr>
        <p:spPr/>
        <p:txBody>
          <a:bodyPr/>
          <a:lstStyle/>
          <a:p>
            <a:fld id="{0F4F63AB-74FF-4D4D-9C96-7E67E70BF8FF}" type="slidenum">
              <a:rPr lang="en-US" altLang="en-US" smtClean="0"/>
              <a:pPr/>
              <a:t>9</a:t>
            </a:fld>
            <a:endParaRPr lang="en-US" altLang="en-US"/>
          </a:p>
        </p:txBody>
      </p:sp>
      <p:pic>
        <p:nvPicPr>
          <p:cNvPr id="8" name="Picture 7">
            <a:extLst>
              <a:ext uri="{FF2B5EF4-FFF2-40B4-BE49-F238E27FC236}">
                <a16:creationId xmlns:a16="http://schemas.microsoft.com/office/drawing/2014/main" id="{9F998A10-2F29-4266-A026-96C8BB6345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86" y="2755567"/>
            <a:ext cx="1981200" cy="2135622"/>
          </a:xfrm>
          <a:prstGeom prst="ellipse">
            <a:avLst/>
          </a:prstGeom>
          <a:ln w="190500" cap="rnd">
            <a:solidFill>
              <a:schemeClr val="bg2">
                <a:lumMod val="20000"/>
                <a:lumOff val="80000"/>
              </a:schemeClr>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9" name="TextBox 8">
            <a:extLst>
              <a:ext uri="{FF2B5EF4-FFF2-40B4-BE49-F238E27FC236}">
                <a16:creationId xmlns:a16="http://schemas.microsoft.com/office/drawing/2014/main" id="{84454718-1BD0-4BDF-9743-B046AC33992E}"/>
              </a:ext>
            </a:extLst>
          </p:cNvPr>
          <p:cNvSpPr txBox="1"/>
          <p:nvPr/>
        </p:nvSpPr>
        <p:spPr>
          <a:xfrm>
            <a:off x="2133600" y="1497112"/>
            <a:ext cx="2590800" cy="5447645"/>
          </a:xfrm>
          <a:prstGeom prst="rect">
            <a:avLst/>
          </a:prstGeom>
          <a:noFill/>
        </p:spPr>
        <p:txBody>
          <a:bodyPr wrap="square" rtlCol="0">
            <a:spAutoFit/>
          </a:bodyPr>
          <a:lstStyle/>
          <a:p>
            <a:pPr marL="342900" indent="-342900">
              <a:buFont typeface="Wingdings" panose="05000000000000000000" pitchFamily="2" charset="2"/>
              <a:buChar char="q"/>
            </a:pPr>
            <a:r>
              <a:rPr lang="en-US" sz="2400" b="1">
                <a:latin typeface="Times New Roman" panose="02020603050405020304" pitchFamily="18" charset="0"/>
                <a:cs typeface="Times New Roman" panose="02020603050405020304" pitchFamily="18" charset="0"/>
              </a:rPr>
              <a:t>Nội dung nghiên cứu</a:t>
            </a:r>
          </a:p>
          <a:p>
            <a:pPr marL="342900" indent="-342900">
              <a:buFont typeface="Wingdings" panose="05000000000000000000" pitchFamily="2" charset="2"/>
              <a:buChar char="q"/>
            </a:pPr>
            <a:endParaRPr lang="en-US" sz="2400" b="1">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400" b="1">
                <a:solidFill>
                  <a:srgbClr val="222222"/>
                </a:solidFill>
                <a:effectLst/>
                <a:latin typeface="Times New Roman" panose="02020603050405020304" pitchFamily="18" charset="0"/>
                <a:ea typeface="Times New Roman" panose="02020603050405020304" pitchFamily="18" charset="0"/>
                <a:cs typeface="Times New Roman" panose="02020603050405020304" pitchFamily="18" charset="0"/>
              </a:rPr>
              <a:t>Mục tiêu nghiên cứu trợ lí Rose</a:t>
            </a:r>
            <a:endParaRPr lang="en-US" sz="2400" b="1">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endParaRPr lang="en-US" sz="2400" b="1">
              <a:solidFill>
                <a:srgbClr val="222222"/>
              </a:solidFill>
              <a:latin typeface="Times New Roman" panose="02020603050405020304" pitchFamily="18" charset="0"/>
              <a:ea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400" b="1">
                <a:latin typeface="Times New Roman" panose="02020603050405020304" pitchFamily="18" charset="0"/>
                <a:cs typeface="Times New Roman" panose="02020603050405020304" pitchFamily="18" charset="0"/>
              </a:rPr>
              <a:t>Cơ sở điểm chuẩn đánh giá Rose</a:t>
            </a:r>
          </a:p>
          <a:p>
            <a:pPr marL="342900" indent="-342900">
              <a:buFont typeface="Wingdings" panose="05000000000000000000" pitchFamily="2" charset="2"/>
              <a:buChar char="q"/>
            </a:pPr>
            <a:endParaRPr lang="en-US" sz="2400" b="1">
              <a:latin typeface="Times New Roman" panose="02020603050405020304" pitchFamily="18" charset="0"/>
              <a:cs typeface="Times New Roman" panose="02020603050405020304" pitchFamily="18" charset="0"/>
            </a:endParaRPr>
          </a:p>
          <a:p>
            <a:pPr marL="342900" indent="-342900">
              <a:buFont typeface="Wingdings" panose="05000000000000000000" pitchFamily="2" charset="2"/>
              <a:buChar char="q"/>
            </a:pPr>
            <a:r>
              <a:rPr lang="en-US" sz="2400" b="1">
                <a:latin typeface="Times New Roman" panose="02020603050405020304" pitchFamily="18" charset="0"/>
                <a:cs typeface="Times New Roman" panose="02020603050405020304" pitchFamily="18" charset="0"/>
              </a:rPr>
              <a:t>Phạm vi của niên luận</a:t>
            </a:r>
          </a:p>
          <a:p>
            <a:endParaRPr lang="en-US" sz="1800" b="1">
              <a:solidFill>
                <a:srgbClr val="222222"/>
              </a:solidFill>
              <a:effectLst/>
              <a:latin typeface="Times New Roman" panose="02020603050405020304" pitchFamily="18" charset="0"/>
              <a:ea typeface="Times New Roman" panose="02020603050405020304" pitchFamily="18" charset="0"/>
            </a:endParaRPr>
          </a:p>
          <a:p>
            <a:endParaRPr lang="en-US" b="1">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45EADA4-DC7A-431F-B636-B7ED30120ACE}"/>
              </a:ext>
            </a:extLst>
          </p:cNvPr>
          <p:cNvSpPr txBox="1"/>
          <p:nvPr/>
        </p:nvSpPr>
        <p:spPr>
          <a:xfrm>
            <a:off x="4737294" y="1416802"/>
            <a:ext cx="4406705" cy="4955203"/>
          </a:xfrm>
          <a:prstGeom prst="rect">
            <a:avLst/>
          </a:prstGeom>
          <a:noFill/>
        </p:spPr>
        <p:txBody>
          <a:bodyPr wrap="square" rtlCol="0">
            <a:spAutoFit/>
          </a:bodyPr>
          <a:lstStyle/>
          <a:p>
            <a:pPr marL="342900" marR="0" lvl="0" indent="-342900">
              <a:lnSpc>
                <a:spcPct val="150000"/>
              </a:lnSpc>
              <a:spcBef>
                <a:spcPts val="0"/>
              </a:spcBef>
              <a:spcAft>
                <a:spcPts val="800"/>
              </a:spcAft>
              <a:buFont typeface="Wingdings" panose="05000000000000000000" pitchFamily="2" charset="2"/>
              <a:buChar char=""/>
            </a:pPr>
            <a:r>
              <a:rPr lang="en-US" sz="2400">
                <a:effectLst/>
                <a:latin typeface="Times New Roman" panose="02020603050405020304" pitchFamily="18" charset="0"/>
                <a:ea typeface="Calibri" panose="020F0502020204030204" pitchFamily="34" charset="0"/>
                <a:cs typeface="Times New Roman" panose="02020603050405020304" pitchFamily="18" charset="0"/>
              </a:rPr>
              <a:t>Giới thiệu về đề tài nghiên cứu</a:t>
            </a:r>
          </a:p>
          <a:p>
            <a:pPr marL="342900" marR="0" lvl="0" indent="-342900">
              <a:lnSpc>
                <a:spcPct val="150000"/>
              </a:lnSpc>
              <a:spcBef>
                <a:spcPts val="0"/>
              </a:spcBef>
              <a:spcAft>
                <a:spcPts val="800"/>
              </a:spcAft>
              <a:buFont typeface="Wingdings" panose="05000000000000000000" pitchFamily="2" charset="2"/>
              <a:buChar char=""/>
            </a:pPr>
            <a:r>
              <a:rPr lang="en-US" sz="2400">
                <a:effectLst/>
                <a:latin typeface="Times New Roman" panose="02020603050405020304" pitchFamily="18" charset="0"/>
                <a:ea typeface="Calibri" panose="020F0502020204030204" pitchFamily="34" charset="0"/>
                <a:cs typeface="Times New Roman" panose="02020603050405020304" pitchFamily="18" charset="0"/>
              </a:rPr>
              <a:t>Tổng quan tài liệu về đề tài</a:t>
            </a:r>
          </a:p>
          <a:p>
            <a:pPr marL="342900" marR="0" lvl="0" indent="-342900">
              <a:lnSpc>
                <a:spcPct val="150000"/>
              </a:lnSpc>
              <a:spcBef>
                <a:spcPts val="0"/>
              </a:spcBef>
              <a:spcAft>
                <a:spcPts val="800"/>
              </a:spcAft>
              <a:buFont typeface="Wingdings" panose="05000000000000000000" pitchFamily="2" charset="2"/>
              <a:buChar char=""/>
            </a:pPr>
            <a:r>
              <a:rPr lang="en-US" sz="2400">
                <a:effectLst/>
                <a:latin typeface="Times New Roman" panose="02020603050405020304" pitchFamily="18" charset="0"/>
                <a:ea typeface="Calibri" panose="020F0502020204030204" pitchFamily="34" charset="0"/>
                <a:cs typeface="Times New Roman" panose="02020603050405020304" pitchFamily="18" charset="0"/>
              </a:rPr>
              <a:t>Phương pháp nghiên cứu</a:t>
            </a:r>
          </a:p>
          <a:p>
            <a:pPr marL="342900" marR="0" lvl="0" indent="-342900">
              <a:lnSpc>
                <a:spcPct val="150000"/>
              </a:lnSpc>
              <a:spcBef>
                <a:spcPts val="0"/>
              </a:spcBef>
              <a:spcAft>
                <a:spcPts val="800"/>
              </a:spcAft>
              <a:buFont typeface="Wingdings" panose="05000000000000000000" pitchFamily="2" charset="2"/>
              <a:buChar char=""/>
            </a:pPr>
            <a:r>
              <a:rPr lang="en-US" sz="2400">
                <a:effectLst/>
                <a:latin typeface="Times New Roman" panose="02020603050405020304" pitchFamily="18" charset="0"/>
                <a:ea typeface="Calibri" panose="020F0502020204030204" pitchFamily="34" charset="0"/>
                <a:cs typeface="Times New Roman" panose="02020603050405020304" pitchFamily="18" charset="0"/>
              </a:rPr>
              <a:t>Thiết kế và cài đặt</a:t>
            </a:r>
          </a:p>
          <a:p>
            <a:pPr marL="342900" marR="0" lvl="0" indent="-342900">
              <a:lnSpc>
                <a:spcPct val="150000"/>
              </a:lnSpc>
              <a:spcBef>
                <a:spcPts val="0"/>
              </a:spcBef>
              <a:spcAft>
                <a:spcPts val="800"/>
              </a:spcAft>
              <a:buFont typeface="Wingdings" panose="05000000000000000000" pitchFamily="2" charset="2"/>
              <a:buChar char=""/>
            </a:pPr>
            <a:r>
              <a:rPr lang="en-US" sz="2400">
                <a:effectLst/>
                <a:latin typeface="Times New Roman" panose="02020603050405020304" pitchFamily="18" charset="0"/>
                <a:ea typeface="Calibri" panose="020F0502020204030204" pitchFamily="34" charset="0"/>
                <a:cs typeface="Times New Roman" panose="02020603050405020304" pitchFamily="18" charset="0"/>
              </a:rPr>
              <a:t>Kết quả và thảo luận đánh giá</a:t>
            </a:r>
          </a:p>
          <a:p>
            <a:pPr marL="342900" marR="0" lvl="0" indent="-342900">
              <a:lnSpc>
                <a:spcPct val="150000"/>
              </a:lnSpc>
              <a:spcBef>
                <a:spcPts val="0"/>
              </a:spcBef>
              <a:spcAft>
                <a:spcPts val="800"/>
              </a:spcAft>
              <a:buFont typeface="Wingdings" panose="05000000000000000000" pitchFamily="2" charset="2"/>
              <a:buChar char=""/>
            </a:pPr>
            <a:r>
              <a:rPr lang="en-US" sz="2400">
                <a:effectLst/>
                <a:latin typeface="Times New Roman" panose="02020603050405020304" pitchFamily="18" charset="0"/>
                <a:ea typeface="Calibri" panose="020F0502020204030204" pitchFamily="34" charset="0"/>
                <a:cs typeface="Times New Roman" panose="02020603050405020304" pitchFamily="18" charset="0"/>
              </a:rPr>
              <a:t>Hướng phát triển thêm cho đề tài</a:t>
            </a:r>
          </a:p>
          <a:p>
            <a:endParaRPr lang="en-US" sz="240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E112B170-EB0C-414A-B049-2580B93FCEDF}"/>
              </a:ext>
            </a:extLst>
          </p:cNvPr>
          <p:cNvSpPr txBox="1"/>
          <p:nvPr/>
        </p:nvSpPr>
        <p:spPr>
          <a:xfrm>
            <a:off x="4697440" y="1347247"/>
            <a:ext cx="4432492" cy="5355312"/>
          </a:xfrm>
          <a:prstGeom prst="rect">
            <a:avLst/>
          </a:prstGeom>
          <a:noFill/>
        </p:spPr>
        <p:txBody>
          <a:bodyPr wrap="square" rtlCol="0">
            <a:spAutoFit/>
          </a:bodyPr>
          <a:lstStyle/>
          <a:p>
            <a:r>
              <a:rPr lang="en-US">
                <a:effectLst/>
                <a:latin typeface="Times New Roman" panose="02020603050405020304" pitchFamily="18" charset="0"/>
                <a:ea typeface="Calibri" panose="020F0502020204030204" pitchFamily="34" charset="0"/>
                <a:cs typeface="Times New Roman" panose="02020603050405020304" pitchFamily="18" charset="0"/>
              </a:rPr>
              <a:t>Mục tiêu mà chúng tôi tạo ra trong dự án này là một trợ lí ảo thông minh với tập dữ liệu đơn giản về chia sẻ những kinh nghiệm và tư vấn cho người dùng những điều hữu ích khi đi du lịch đến Thành phố Đà Lạt. Sẽ là tuyệt vời nếu có một thứ gì đó cung cấp cho người dùng những thông tin mà người dùng đỡ tốn chi phí cho các cước gọi hay lang thang trên internet tìm kiếm những địa điểm,khách sạn,nhà nghỉ,…vv… người dùng sẽ được biết những thông tin trước khi đi đến Đà Lạt hoặc đang di chuyển đến Đà Lạt hoặc đang đi du lịch ở Đà Lạt,người dùng không cần phải có hướng dẫn viên mà vẫn có sự hỗ trợ và tư vấn 24/7 mà không phải chờ đợi từ một thông tin nào cả,họ cũng sẽ cảm thấy thoải mái hơn trong việc tự túc việc di chuyển vui chơi của mình.</a:t>
            </a:r>
          </a:p>
          <a:p>
            <a:endParaRPr lang="en-US"/>
          </a:p>
        </p:txBody>
      </p:sp>
      <p:sp>
        <p:nvSpPr>
          <p:cNvPr id="12" name="TextBox 11">
            <a:extLst>
              <a:ext uri="{FF2B5EF4-FFF2-40B4-BE49-F238E27FC236}">
                <a16:creationId xmlns:a16="http://schemas.microsoft.com/office/drawing/2014/main" id="{EA8B815F-904B-433F-9F6A-4488568060B2}"/>
              </a:ext>
            </a:extLst>
          </p:cNvPr>
          <p:cNvSpPr txBox="1"/>
          <p:nvPr/>
        </p:nvSpPr>
        <p:spPr>
          <a:xfrm>
            <a:off x="4693922" y="2032850"/>
            <a:ext cx="4450078" cy="4154984"/>
          </a:xfrm>
          <a:prstGeom prst="rect">
            <a:avLst/>
          </a:prstGeom>
          <a:noFill/>
        </p:spPr>
        <p:txBody>
          <a:bodyPr wrap="square" rtlCol="0">
            <a:spAutoFit/>
          </a:bodyPr>
          <a:lstStyle/>
          <a:p>
            <a:r>
              <a:rPr lang="en-US" sz="240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Cơ sở để đo lường sự thành công của nghiên cứu này là dựa trên các cuộc phỏng vấn người dùng, đến phần thảo luận thì sẽ bàn về kết quả. Phản hồi nhận lại trong các cuộc phỏng vấn người dùng có hay không trong việc họ sẵn sàng sử dụng trợ lí ảo Rose sẽ là cơ sở để đánh giá Rose và dẫn tới một thước đo thành công.</a:t>
            </a:r>
            <a:endParaRPr lang="en-US" sz="240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400">
              <a:latin typeface="Times New Roman" panose="02020603050405020304" pitchFamily="18" charset="0"/>
              <a:cs typeface="Times New Roman" panose="02020603050405020304" pitchFamily="18" charset="0"/>
            </a:endParaRPr>
          </a:p>
        </p:txBody>
      </p:sp>
      <p:sp>
        <p:nvSpPr>
          <p:cNvPr id="13" name="TextBox 12">
            <a:extLst>
              <a:ext uri="{FF2B5EF4-FFF2-40B4-BE49-F238E27FC236}">
                <a16:creationId xmlns:a16="http://schemas.microsoft.com/office/drawing/2014/main" id="{5CB323EA-2BA4-4BF3-9D11-A7BAD13DD3A4}"/>
              </a:ext>
            </a:extLst>
          </p:cNvPr>
          <p:cNvSpPr txBox="1"/>
          <p:nvPr/>
        </p:nvSpPr>
        <p:spPr>
          <a:xfrm>
            <a:off x="4737294" y="1376555"/>
            <a:ext cx="4450078" cy="4893647"/>
          </a:xfrm>
          <a:prstGeom prst="rect">
            <a:avLst/>
          </a:prstGeom>
          <a:noFill/>
        </p:spPr>
        <p:txBody>
          <a:bodyPr wrap="square" rtlCol="0">
            <a:spAutoFit/>
          </a:bodyPr>
          <a:lstStyle/>
          <a:p>
            <a:r>
              <a:rPr lang="en-US" sz="2400">
                <a:effectLst/>
                <a:latin typeface="Times New Roman" panose="02020603050405020304" pitchFamily="18" charset="0"/>
                <a:ea typeface="Calibri" panose="020F0502020204030204" pitchFamily="34" charset="0"/>
              </a:rPr>
              <a:t>Nghiên cứu này chỉ thử nghiệm trên phạm vi khu vực Đà Lạt và một số khu vực lân cận cách trung tâm thành phố với bộ dataset được cài đặt sẵn và một sô ý kiến, kinh nghiệm được nhiều người dùng bình luận và chia sẻ trên các diễn đàn của mạng xã hội . Nghiên cứu này là phiên bản đầu tiên nên còn nhiều hạn chế nhưng khi mức độ đánh giá cơ sở điểm của Rose cao thì tương lai phát triển và nâng cấp thêm Rose là có cơ sở và khả thi.</a:t>
            </a:r>
            <a:endParaRPr lang="en-US" sz="2400"/>
          </a:p>
        </p:txBody>
      </p:sp>
    </p:spTree>
    <p:extLst>
      <p:ext uri="{BB962C8B-B14F-4D97-AF65-F5344CB8AC3E}">
        <p14:creationId xmlns:p14="http://schemas.microsoft.com/office/powerpoint/2010/main" val="284079547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1" presetClass="entr" presetSubtype="0" fill="hold" nodeType="click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 calcmode="lin" valueType="num">
                                      <p:cBhvr>
                                        <p:cTn id="13" dur="1000" fill="hold"/>
                                        <p:tgtEl>
                                          <p:spTgt spid="10">
                                            <p:txEl>
                                              <p:pRg st="0" end="0"/>
                                            </p:txEl>
                                          </p:spTgt>
                                        </p:tgtEl>
                                        <p:attrNameLst>
                                          <p:attrName>ppt_w</p:attrName>
                                        </p:attrNameLst>
                                      </p:cBhvr>
                                      <p:tavLst>
                                        <p:tav tm="0">
                                          <p:val>
                                            <p:fltVal val="0"/>
                                          </p:val>
                                        </p:tav>
                                        <p:tav tm="100000">
                                          <p:val>
                                            <p:strVal val="#ppt_w"/>
                                          </p:val>
                                        </p:tav>
                                      </p:tavLst>
                                    </p:anim>
                                    <p:anim calcmode="lin" valueType="num">
                                      <p:cBhvr>
                                        <p:cTn id="14" dur="1000" fill="hold"/>
                                        <p:tgtEl>
                                          <p:spTgt spid="10">
                                            <p:txEl>
                                              <p:pRg st="0" end="0"/>
                                            </p:txEl>
                                          </p:spTgt>
                                        </p:tgtEl>
                                        <p:attrNameLst>
                                          <p:attrName>ppt_h</p:attrName>
                                        </p:attrNameLst>
                                      </p:cBhvr>
                                      <p:tavLst>
                                        <p:tav tm="0">
                                          <p:val>
                                            <p:fltVal val="0"/>
                                          </p:val>
                                        </p:tav>
                                        <p:tav tm="100000">
                                          <p:val>
                                            <p:strVal val="#ppt_h"/>
                                          </p:val>
                                        </p:tav>
                                      </p:tavLst>
                                    </p:anim>
                                    <p:anim calcmode="lin" valueType="num">
                                      <p:cBhvr>
                                        <p:cTn id="15" dur="1000" fill="hold"/>
                                        <p:tgtEl>
                                          <p:spTgt spid="10">
                                            <p:txEl>
                                              <p:pRg st="0" end="0"/>
                                            </p:txEl>
                                          </p:spTgt>
                                        </p:tgtEl>
                                        <p:attrNameLst>
                                          <p:attrName>style.rotation</p:attrName>
                                        </p:attrNameLst>
                                      </p:cBhvr>
                                      <p:tavLst>
                                        <p:tav tm="0">
                                          <p:val>
                                            <p:fltVal val="90"/>
                                          </p:val>
                                        </p:tav>
                                        <p:tav tm="100000">
                                          <p:val>
                                            <p:fltVal val="0"/>
                                          </p:val>
                                        </p:tav>
                                      </p:tavLst>
                                    </p:anim>
                                    <p:animEffect transition="in" filter="fade">
                                      <p:cBhvr>
                                        <p:cTn id="16" dur="1000"/>
                                        <p:tgtEl>
                                          <p:spTgt spid="10">
                                            <p:txEl>
                                              <p:pRg st="0" end="0"/>
                                            </p:txEl>
                                          </p:spTgt>
                                        </p:tgtEl>
                                      </p:cBhvr>
                                    </p:animEffect>
                                  </p:childTnLst>
                                </p:cTn>
                              </p:par>
                              <p:par>
                                <p:cTn id="17" presetID="31" presetClass="entr" presetSubtype="0" fill="hold" nodeType="with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anim calcmode="lin" valueType="num">
                                      <p:cBhvr>
                                        <p:cTn id="19" dur="1000" fill="hold"/>
                                        <p:tgtEl>
                                          <p:spTgt spid="10">
                                            <p:txEl>
                                              <p:pRg st="1" end="1"/>
                                            </p:txEl>
                                          </p:spTgt>
                                        </p:tgtEl>
                                        <p:attrNameLst>
                                          <p:attrName>ppt_w</p:attrName>
                                        </p:attrNameLst>
                                      </p:cBhvr>
                                      <p:tavLst>
                                        <p:tav tm="0">
                                          <p:val>
                                            <p:fltVal val="0"/>
                                          </p:val>
                                        </p:tav>
                                        <p:tav tm="100000">
                                          <p:val>
                                            <p:strVal val="#ppt_w"/>
                                          </p:val>
                                        </p:tav>
                                      </p:tavLst>
                                    </p:anim>
                                    <p:anim calcmode="lin" valueType="num">
                                      <p:cBhvr>
                                        <p:cTn id="20" dur="1000" fill="hold"/>
                                        <p:tgtEl>
                                          <p:spTgt spid="10">
                                            <p:txEl>
                                              <p:pRg st="1" end="1"/>
                                            </p:txEl>
                                          </p:spTgt>
                                        </p:tgtEl>
                                        <p:attrNameLst>
                                          <p:attrName>ppt_h</p:attrName>
                                        </p:attrNameLst>
                                      </p:cBhvr>
                                      <p:tavLst>
                                        <p:tav tm="0">
                                          <p:val>
                                            <p:fltVal val="0"/>
                                          </p:val>
                                        </p:tav>
                                        <p:tav tm="100000">
                                          <p:val>
                                            <p:strVal val="#ppt_h"/>
                                          </p:val>
                                        </p:tav>
                                      </p:tavLst>
                                    </p:anim>
                                    <p:anim calcmode="lin" valueType="num">
                                      <p:cBhvr>
                                        <p:cTn id="21" dur="1000" fill="hold"/>
                                        <p:tgtEl>
                                          <p:spTgt spid="10">
                                            <p:txEl>
                                              <p:pRg st="1" end="1"/>
                                            </p:txEl>
                                          </p:spTgt>
                                        </p:tgtEl>
                                        <p:attrNameLst>
                                          <p:attrName>style.rotation</p:attrName>
                                        </p:attrNameLst>
                                      </p:cBhvr>
                                      <p:tavLst>
                                        <p:tav tm="0">
                                          <p:val>
                                            <p:fltVal val="90"/>
                                          </p:val>
                                        </p:tav>
                                        <p:tav tm="100000">
                                          <p:val>
                                            <p:fltVal val="0"/>
                                          </p:val>
                                        </p:tav>
                                      </p:tavLst>
                                    </p:anim>
                                    <p:animEffect transition="in" filter="fade">
                                      <p:cBhvr>
                                        <p:cTn id="22" dur="1000"/>
                                        <p:tgtEl>
                                          <p:spTgt spid="10">
                                            <p:txEl>
                                              <p:pRg st="1" end="1"/>
                                            </p:txEl>
                                          </p:spTgt>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xEl>
                                              <p:pRg st="2" end="2"/>
                                            </p:txEl>
                                          </p:spTgt>
                                        </p:tgtEl>
                                        <p:attrNameLst>
                                          <p:attrName>style.visibility</p:attrName>
                                        </p:attrNameLst>
                                      </p:cBhvr>
                                      <p:to>
                                        <p:strVal val="visible"/>
                                      </p:to>
                                    </p:set>
                                    <p:anim calcmode="lin" valueType="num">
                                      <p:cBhvr>
                                        <p:cTn id="25" dur="1000" fill="hold"/>
                                        <p:tgtEl>
                                          <p:spTgt spid="10">
                                            <p:txEl>
                                              <p:pRg st="2" end="2"/>
                                            </p:txEl>
                                          </p:spTgt>
                                        </p:tgtEl>
                                        <p:attrNameLst>
                                          <p:attrName>ppt_w</p:attrName>
                                        </p:attrNameLst>
                                      </p:cBhvr>
                                      <p:tavLst>
                                        <p:tav tm="0">
                                          <p:val>
                                            <p:fltVal val="0"/>
                                          </p:val>
                                        </p:tav>
                                        <p:tav tm="100000">
                                          <p:val>
                                            <p:strVal val="#ppt_w"/>
                                          </p:val>
                                        </p:tav>
                                      </p:tavLst>
                                    </p:anim>
                                    <p:anim calcmode="lin" valueType="num">
                                      <p:cBhvr>
                                        <p:cTn id="26" dur="1000" fill="hold"/>
                                        <p:tgtEl>
                                          <p:spTgt spid="10">
                                            <p:txEl>
                                              <p:pRg st="2" end="2"/>
                                            </p:txEl>
                                          </p:spTgt>
                                        </p:tgtEl>
                                        <p:attrNameLst>
                                          <p:attrName>ppt_h</p:attrName>
                                        </p:attrNameLst>
                                      </p:cBhvr>
                                      <p:tavLst>
                                        <p:tav tm="0">
                                          <p:val>
                                            <p:fltVal val="0"/>
                                          </p:val>
                                        </p:tav>
                                        <p:tav tm="100000">
                                          <p:val>
                                            <p:strVal val="#ppt_h"/>
                                          </p:val>
                                        </p:tav>
                                      </p:tavLst>
                                    </p:anim>
                                    <p:anim calcmode="lin" valueType="num">
                                      <p:cBhvr>
                                        <p:cTn id="27" dur="1000" fill="hold"/>
                                        <p:tgtEl>
                                          <p:spTgt spid="10">
                                            <p:txEl>
                                              <p:pRg st="2" end="2"/>
                                            </p:txEl>
                                          </p:spTgt>
                                        </p:tgtEl>
                                        <p:attrNameLst>
                                          <p:attrName>style.rotation</p:attrName>
                                        </p:attrNameLst>
                                      </p:cBhvr>
                                      <p:tavLst>
                                        <p:tav tm="0">
                                          <p:val>
                                            <p:fltVal val="90"/>
                                          </p:val>
                                        </p:tav>
                                        <p:tav tm="100000">
                                          <p:val>
                                            <p:fltVal val="0"/>
                                          </p:val>
                                        </p:tav>
                                      </p:tavLst>
                                    </p:anim>
                                    <p:animEffect transition="in" filter="fade">
                                      <p:cBhvr>
                                        <p:cTn id="28" dur="1000"/>
                                        <p:tgtEl>
                                          <p:spTgt spid="10">
                                            <p:txEl>
                                              <p:pRg st="2" end="2"/>
                                            </p:txEl>
                                          </p:spTgt>
                                        </p:tgtEl>
                                      </p:cBhvr>
                                    </p:animEffect>
                                  </p:childTnLst>
                                </p:cTn>
                              </p:par>
                              <p:par>
                                <p:cTn id="29" presetID="31" presetClass="entr" presetSubtype="0" fill="hold" nodeType="withEffect">
                                  <p:stCondLst>
                                    <p:cond delay="0"/>
                                  </p:stCondLst>
                                  <p:childTnLst>
                                    <p:set>
                                      <p:cBhvr>
                                        <p:cTn id="30" dur="1" fill="hold">
                                          <p:stCondLst>
                                            <p:cond delay="0"/>
                                          </p:stCondLst>
                                        </p:cTn>
                                        <p:tgtEl>
                                          <p:spTgt spid="10">
                                            <p:txEl>
                                              <p:pRg st="3" end="3"/>
                                            </p:txEl>
                                          </p:spTgt>
                                        </p:tgtEl>
                                        <p:attrNameLst>
                                          <p:attrName>style.visibility</p:attrName>
                                        </p:attrNameLst>
                                      </p:cBhvr>
                                      <p:to>
                                        <p:strVal val="visible"/>
                                      </p:to>
                                    </p:set>
                                    <p:anim calcmode="lin" valueType="num">
                                      <p:cBhvr>
                                        <p:cTn id="31" dur="1000" fill="hold"/>
                                        <p:tgtEl>
                                          <p:spTgt spid="10">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10">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10">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10">
                                            <p:txEl>
                                              <p:pRg st="3" end="3"/>
                                            </p:txEl>
                                          </p:spTgt>
                                        </p:tgtEl>
                                      </p:cBhvr>
                                    </p:animEffect>
                                  </p:childTnLst>
                                </p:cTn>
                              </p:par>
                              <p:par>
                                <p:cTn id="35" presetID="31" presetClass="entr" presetSubtype="0" fill="hold" nodeType="with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anim calcmode="lin" valueType="num">
                                      <p:cBhvr>
                                        <p:cTn id="37" dur="1000" fill="hold"/>
                                        <p:tgtEl>
                                          <p:spTgt spid="10">
                                            <p:txEl>
                                              <p:pRg st="4" end="4"/>
                                            </p:txEl>
                                          </p:spTgt>
                                        </p:tgtEl>
                                        <p:attrNameLst>
                                          <p:attrName>ppt_w</p:attrName>
                                        </p:attrNameLst>
                                      </p:cBhvr>
                                      <p:tavLst>
                                        <p:tav tm="0">
                                          <p:val>
                                            <p:fltVal val="0"/>
                                          </p:val>
                                        </p:tav>
                                        <p:tav tm="100000">
                                          <p:val>
                                            <p:strVal val="#ppt_w"/>
                                          </p:val>
                                        </p:tav>
                                      </p:tavLst>
                                    </p:anim>
                                    <p:anim calcmode="lin" valueType="num">
                                      <p:cBhvr>
                                        <p:cTn id="38" dur="1000" fill="hold"/>
                                        <p:tgtEl>
                                          <p:spTgt spid="10">
                                            <p:txEl>
                                              <p:pRg st="4" end="4"/>
                                            </p:txEl>
                                          </p:spTgt>
                                        </p:tgtEl>
                                        <p:attrNameLst>
                                          <p:attrName>ppt_h</p:attrName>
                                        </p:attrNameLst>
                                      </p:cBhvr>
                                      <p:tavLst>
                                        <p:tav tm="0">
                                          <p:val>
                                            <p:fltVal val="0"/>
                                          </p:val>
                                        </p:tav>
                                        <p:tav tm="100000">
                                          <p:val>
                                            <p:strVal val="#ppt_h"/>
                                          </p:val>
                                        </p:tav>
                                      </p:tavLst>
                                    </p:anim>
                                    <p:anim calcmode="lin" valueType="num">
                                      <p:cBhvr>
                                        <p:cTn id="39" dur="1000" fill="hold"/>
                                        <p:tgtEl>
                                          <p:spTgt spid="10">
                                            <p:txEl>
                                              <p:pRg st="4" end="4"/>
                                            </p:txEl>
                                          </p:spTgt>
                                        </p:tgtEl>
                                        <p:attrNameLst>
                                          <p:attrName>style.rotation</p:attrName>
                                        </p:attrNameLst>
                                      </p:cBhvr>
                                      <p:tavLst>
                                        <p:tav tm="0">
                                          <p:val>
                                            <p:fltVal val="90"/>
                                          </p:val>
                                        </p:tav>
                                        <p:tav tm="100000">
                                          <p:val>
                                            <p:fltVal val="0"/>
                                          </p:val>
                                        </p:tav>
                                      </p:tavLst>
                                    </p:anim>
                                    <p:animEffect transition="in" filter="fade">
                                      <p:cBhvr>
                                        <p:cTn id="40" dur="1000"/>
                                        <p:tgtEl>
                                          <p:spTgt spid="10">
                                            <p:txEl>
                                              <p:pRg st="4" end="4"/>
                                            </p:txEl>
                                          </p:spTgt>
                                        </p:tgtEl>
                                      </p:cBhvr>
                                    </p:animEffect>
                                  </p:childTnLst>
                                </p:cTn>
                              </p:par>
                              <p:par>
                                <p:cTn id="41" presetID="31" presetClass="entr" presetSubtype="0" fill="hold" nodeType="withEffect">
                                  <p:stCondLst>
                                    <p:cond delay="0"/>
                                  </p:stCondLst>
                                  <p:childTnLst>
                                    <p:set>
                                      <p:cBhvr>
                                        <p:cTn id="42" dur="1" fill="hold">
                                          <p:stCondLst>
                                            <p:cond delay="0"/>
                                          </p:stCondLst>
                                        </p:cTn>
                                        <p:tgtEl>
                                          <p:spTgt spid="10">
                                            <p:txEl>
                                              <p:pRg st="5" end="5"/>
                                            </p:txEl>
                                          </p:spTgt>
                                        </p:tgtEl>
                                        <p:attrNameLst>
                                          <p:attrName>style.visibility</p:attrName>
                                        </p:attrNameLst>
                                      </p:cBhvr>
                                      <p:to>
                                        <p:strVal val="visible"/>
                                      </p:to>
                                    </p:set>
                                    <p:anim calcmode="lin" valueType="num">
                                      <p:cBhvr>
                                        <p:cTn id="43" dur="1000" fill="hold"/>
                                        <p:tgtEl>
                                          <p:spTgt spid="10">
                                            <p:txEl>
                                              <p:pRg st="5" end="5"/>
                                            </p:txEl>
                                          </p:spTgt>
                                        </p:tgtEl>
                                        <p:attrNameLst>
                                          <p:attrName>ppt_w</p:attrName>
                                        </p:attrNameLst>
                                      </p:cBhvr>
                                      <p:tavLst>
                                        <p:tav tm="0">
                                          <p:val>
                                            <p:fltVal val="0"/>
                                          </p:val>
                                        </p:tav>
                                        <p:tav tm="100000">
                                          <p:val>
                                            <p:strVal val="#ppt_w"/>
                                          </p:val>
                                        </p:tav>
                                      </p:tavLst>
                                    </p:anim>
                                    <p:anim calcmode="lin" valueType="num">
                                      <p:cBhvr>
                                        <p:cTn id="44" dur="1000" fill="hold"/>
                                        <p:tgtEl>
                                          <p:spTgt spid="10">
                                            <p:txEl>
                                              <p:pRg st="5" end="5"/>
                                            </p:txEl>
                                          </p:spTgt>
                                        </p:tgtEl>
                                        <p:attrNameLst>
                                          <p:attrName>ppt_h</p:attrName>
                                        </p:attrNameLst>
                                      </p:cBhvr>
                                      <p:tavLst>
                                        <p:tav tm="0">
                                          <p:val>
                                            <p:fltVal val="0"/>
                                          </p:val>
                                        </p:tav>
                                        <p:tav tm="100000">
                                          <p:val>
                                            <p:strVal val="#ppt_h"/>
                                          </p:val>
                                        </p:tav>
                                      </p:tavLst>
                                    </p:anim>
                                    <p:anim calcmode="lin" valueType="num">
                                      <p:cBhvr>
                                        <p:cTn id="45" dur="1000" fill="hold"/>
                                        <p:tgtEl>
                                          <p:spTgt spid="10">
                                            <p:txEl>
                                              <p:pRg st="5" end="5"/>
                                            </p:txEl>
                                          </p:spTgt>
                                        </p:tgtEl>
                                        <p:attrNameLst>
                                          <p:attrName>style.rotation</p:attrName>
                                        </p:attrNameLst>
                                      </p:cBhvr>
                                      <p:tavLst>
                                        <p:tav tm="0">
                                          <p:val>
                                            <p:fltVal val="90"/>
                                          </p:val>
                                        </p:tav>
                                        <p:tav tm="100000">
                                          <p:val>
                                            <p:fltVal val="0"/>
                                          </p:val>
                                        </p:tav>
                                      </p:tavLst>
                                    </p:anim>
                                    <p:animEffect transition="in" filter="fade">
                                      <p:cBhvr>
                                        <p:cTn id="46" dur="1000"/>
                                        <p:tgtEl>
                                          <p:spTgt spid="10">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xit" presetSubtype="4" fill="hold" grpId="0" nodeType="clickEffect">
                                  <p:stCondLst>
                                    <p:cond delay="0"/>
                                  </p:stCondLst>
                                  <p:childTnLst>
                                    <p:anim calcmode="lin" valueType="num">
                                      <p:cBhvr additive="base">
                                        <p:cTn id="50" dur="500"/>
                                        <p:tgtEl>
                                          <p:spTgt spid="10">
                                            <p:txEl>
                                              <p:pRg st="0" end="0"/>
                                            </p:txEl>
                                          </p:spTgt>
                                        </p:tgtEl>
                                        <p:attrNameLst>
                                          <p:attrName>ppt_y</p:attrName>
                                        </p:attrNameLst>
                                      </p:cBhvr>
                                      <p:tavLst>
                                        <p:tav tm="0">
                                          <p:val>
                                            <p:strVal val="#ppt_y"/>
                                          </p:val>
                                        </p:tav>
                                        <p:tav tm="100000">
                                          <p:val>
                                            <p:strVal val="#ppt_y+#ppt_h*1.125000"/>
                                          </p:val>
                                        </p:tav>
                                      </p:tavLst>
                                    </p:anim>
                                    <p:animEffect transition="out" filter="wipe(down)">
                                      <p:cBhvr>
                                        <p:cTn id="51" dur="500"/>
                                        <p:tgtEl>
                                          <p:spTgt spid="10">
                                            <p:txEl>
                                              <p:pRg st="0" end="0"/>
                                            </p:txEl>
                                          </p:spTgt>
                                        </p:tgtEl>
                                      </p:cBhvr>
                                    </p:animEffect>
                                    <p:set>
                                      <p:cBhvr>
                                        <p:cTn id="52" dur="1" fill="hold">
                                          <p:stCondLst>
                                            <p:cond delay="499"/>
                                          </p:stCondLst>
                                        </p:cTn>
                                        <p:tgtEl>
                                          <p:spTgt spid="10">
                                            <p:txEl>
                                              <p:pRg st="0" end="0"/>
                                            </p:txEl>
                                          </p:spTgt>
                                        </p:tgtEl>
                                        <p:attrNameLst>
                                          <p:attrName>style.visibility</p:attrName>
                                        </p:attrNameLst>
                                      </p:cBhvr>
                                      <p:to>
                                        <p:strVal val="hidden"/>
                                      </p:to>
                                    </p:set>
                                  </p:childTnLst>
                                </p:cTn>
                              </p:par>
                              <p:par>
                                <p:cTn id="53" presetID="12" presetClass="exit" presetSubtype="4" fill="hold" grpId="0" nodeType="withEffect">
                                  <p:stCondLst>
                                    <p:cond delay="0"/>
                                  </p:stCondLst>
                                  <p:childTnLst>
                                    <p:anim calcmode="lin" valueType="num">
                                      <p:cBhvr additive="base">
                                        <p:cTn id="54" dur="500"/>
                                        <p:tgtEl>
                                          <p:spTgt spid="10">
                                            <p:txEl>
                                              <p:pRg st="1" end="1"/>
                                            </p:txEl>
                                          </p:spTgt>
                                        </p:tgtEl>
                                        <p:attrNameLst>
                                          <p:attrName>ppt_y</p:attrName>
                                        </p:attrNameLst>
                                      </p:cBhvr>
                                      <p:tavLst>
                                        <p:tav tm="0">
                                          <p:val>
                                            <p:strVal val="#ppt_y"/>
                                          </p:val>
                                        </p:tav>
                                        <p:tav tm="100000">
                                          <p:val>
                                            <p:strVal val="#ppt_y+#ppt_h*1.125000"/>
                                          </p:val>
                                        </p:tav>
                                      </p:tavLst>
                                    </p:anim>
                                    <p:animEffect transition="out" filter="wipe(down)">
                                      <p:cBhvr>
                                        <p:cTn id="55" dur="500"/>
                                        <p:tgtEl>
                                          <p:spTgt spid="10">
                                            <p:txEl>
                                              <p:pRg st="1" end="1"/>
                                            </p:txEl>
                                          </p:spTgt>
                                        </p:tgtEl>
                                      </p:cBhvr>
                                    </p:animEffect>
                                    <p:set>
                                      <p:cBhvr>
                                        <p:cTn id="56" dur="1" fill="hold">
                                          <p:stCondLst>
                                            <p:cond delay="499"/>
                                          </p:stCondLst>
                                        </p:cTn>
                                        <p:tgtEl>
                                          <p:spTgt spid="10">
                                            <p:txEl>
                                              <p:pRg st="1" end="1"/>
                                            </p:txEl>
                                          </p:spTgt>
                                        </p:tgtEl>
                                        <p:attrNameLst>
                                          <p:attrName>style.visibility</p:attrName>
                                        </p:attrNameLst>
                                      </p:cBhvr>
                                      <p:to>
                                        <p:strVal val="hidden"/>
                                      </p:to>
                                    </p:set>
                                  </p:childTnLst>
                                </p:cTn>
                              </p:par>
                              <p:par>
                                <p:cTn id="57" presetID="12" presetClass="exit" presetSubtype="4" fill="hold" grpId="0" nodeType="withEffect">
                                  <p:stCondLst>
                                    <p:cond delay="0"/>
                                  </p:stCondLst>
                                  <p:childTnLst>
                                    <p:anim calcmode="lin" valueType="num">
                                      <p:cBhvr additive="base">
                                        <p:cTn id="58" dur="500"/>
                                        <p:tgtEl>
                                          <p:spTgt spid="10">
                                            <p:txEl>
                                              <p:pRg st="2" end="2"/>
                                            </p:txEl>
                                          </p:spTgt>
                                        </p:tgtEl>
                                        <p:attrNameLst>
                                          <p:attrName>ppt_y</p:attrName>
                                        </p:attrNameLst>
                                      </p:cBhvr>
                                      <p:tavLst>
                                        <p:tav tm="0">
                                          <p:val>
                                            <p:strVal val="#ppt_y"/>
                                          </p:val>
                                        </p:tav>
                                        <p:tav tm="100000">
                                          <p:val>
                                            <p:strVal val="#ppt_y+#ppt_h*1.125000"/>
                                          </p:val>
                                        </p:tav>
                                      </p:tavLst>
                                    </p:anim>
                                    <p:animEffect transition="out" filter="wipe(down)">
                                      <p:cBhvr>
                                        <p:cTn id="59" dur="500"/>
                                        <p:tgtEl>
                                          <p:spTgt spid="10">
                                            <p:txEl>
                                              <p:pRg st="2" end="2"/>
                                            </p:txEl>
                                          </p:spTgt>
                                        </p:tgtEl>
                                      </p:cBhvr>
                                    </p:animEffect>
                                    <p:set>
                                      <p:cBhvr>
                                        <p:cTn id="60" dur="1" fill="hold">
                                          <p:stCondLst>
                                            <p:cond delay="499"/>
                                          </p:stCondLst>
                                        </p:cTn>
                                        <p:tgtEl>
                                          <p:spTgt spid="10">
                                            <p:txEl>
                                              <p:pRg st="2" end="2"/>
                                            </p:txEl>
                                          </p:spTgt>
                                        </p:tgtEl>
                                        <p:attrNameLst>
                                          <p:attrName>style.visibility</p:attrName>
                                        </p:attrNameLst>
                                      </p:cBhvr>
                                      <p:to>
                                        <p:strVal val="hidden"/>
                                      </p:to>
                                    </p:set>
                                  </p:childTnLst>
                                </p:cTn>
                              </p:par>
                              <p:par>
                                <p:cTn id="61" presetID="12" presetClass="exit" presetSubtype="4" fill="hold" grpId="0" nodeType="withEffect">
                                  <p:stCondLst>
                                    <p:cond delay="0"/>
                                  </p:stCondLst>
                                  <p:childTnLst>
                                    <p:anim calcmode="lin" valueType="num">
                                      <p:cBhvr additive="base">
                                        <p:cTn id="62" dur="500"/>
                                        <p:tgtEl>
                                          <p:spTgt spid="10">
                                            <p:txEl>
                                              <p:pRg st="3" end="3"/>
                                            </p:txEl>
                                          </p:spTgt>
                                        </p:tgtEl>
                                        <p:attrNameLst>
                                          <p:attrName>ppt_y</p:attrName>
                                        </p:attrNameLst>
                                      </p:cBhvr>
                                      <p:tavLst>
                                        <p:tav tm="0">
                                          <p:val>
                                            <p:strVal val="#ppt_y"/>
                                          </p:val>
                                        </p:tav>
                                        <p:tav tm="100000">
                                          <p:val>
                                            <p:strVal val="#ppt_y+#ppt_h*1.125000"/>
                                          </p:val>
                                        </p:tav>
                                      </p:tavLst>
                                    </p:anim>
                                    <p:animEffect transition="out" filter="wipe(down)">
                                      <p:cBhvr>
                                        <p:cTn id="63" dur="500"/>
                                        <p:tgtEl>
                                          <p:spTgt spid="10">
                                            <p:txEl>
                                              <p:pRg st="3" end="3"/>
                                            </p:txEl>
                                          </p:spTgt>
                                        </p:tgtEl>
                                      </p:cBhvr>
                                    </p:animEffect>
                                    <p:set>
                                      <p:cBhvr>
                                        <p:cTn id="64" dur="1" fill="hold">
                                          <p:stCondLst>
                                            <p:cond delay="499"/>
                                          </p:stCondLst>
                                        </p:cTn>
                                        <p:tgtEl>
                                          <p:spTgt spid="10">
                                            <p:txEl>
                                              <p:pRg st="3" end="3"/>
                                            </p:txEl>
                                          </p:spTgt>
                                        </p:tgtEl>
                                        <p:attrNameLst>
                                          <p:attrName>style.visibility</p:attrName>
                                        </p:attrNameLst>
                                      </p:cBhvr>
                                      <p:to>
                                        <p:strVal val="hidden"/>
                                      </p:to>
                                    </p:set>
                                  </p:childTnLst>
                                </p:cTn>
                              </p:par>
                              <p:par>
                                <p:cTn id="65" presetID="12" presetClass="exit" presetSubtype="4" fill="hold" grpId="0" nodeType="withEffect">
                                  <p:stCondLst>
                                    <p:cond delay="0"/>
                                  </p:stCondLst>
                                  <p:childTnLst>
                                    <p:anim calcmode="lin" valueType="num">
                                      <p:cBhvr additive="base">
                                        <p:cTn id="66" dur="500"/>
                                        <p:tgtEl>
                                          <p:spTgt spid="10">
                                            <p:txEl>
                                              <p:pRg st="4" end="4"/>
                                            </p:txEl>
                                          </p:spTgt>
                                        </p:tgtEl>
                                        <p:attrNameLst>
                                          <p:attrName>ppt_y</p:attrName>
                                        </p:attrNameLst>
                                      </p:cBhvr>
                                      <p:tavLst>
                                        <p:tav tm="0">
                                          <p:val>
                                            <p:strVal val="#ppt_y"/>
                                          </p:val>
                                        </p:tav>
                                        <p:tav tm="100000">
                                          <p:val>
                                            <p:strVal val="#ppt_y+#ppt_h*1.125000"/>
                                          </p:val>
                                        </p:tav>
                                      </p:tavLst>
                                    </p:anim>
                                    <p:animEffect transition="out" filter="wipe(down)">
                                      <p:cBhvr>
                                        <p:cTn id="67" dur="500"/>
                                        <p:tgtEl>
                                          <p:spTgt spid="10">
                                            <p:txEl>
                                              <p:pRg st="4" end="4"/>
                                            </p:txEl>
                                          </p:spTgt>
                                        </p:tgtEl>
                                      </p:cBhvr>
                                    </p:animEffect>
                                    <p:set>
                                      <p:cBhvr>
                                        <p:cTn id="68" dur="1" fill="hold">
                                          <p:stCondLst>
                                            <p:cond delay="499"/>
                                          </p:stCondLst>
                                        </p:cTn>
                                        <p:tgtEl>
                                          <p:spTgt spid="10">
                                            <p:txEl>
                                              <p:pRg st="4" end="4"/>
                                            </p:txEl>
                                          </p:spTgt>
                                        </p:tgtEl>
                                        <p:attrNameLst>
                                          <p:attrName>style.visibility</p:attrName>
                                        </p:attrNameLst>
                                      </p:cBhvr>
                                      <p:to>
                                        <p:strVal val="hidden"/>
                                      </p:to>
                                    </p:set>
                                  </p:childTnLst>
                                </p:cTn>
                              </p:par>
                              <p:par>
                                <p:cTn id="69" presetID="12" presetClass="exit" presetSubtype="4" fill="hold" grpId="0" nodeType="withEffect">
                                  <p:stCondLst>
                                    <p:cond delay="0"/>
                                  </p:stCondLst>
                                  <p:childTnLst>
                                    <p:anim calcmode="lin" valueType="num">
                                      <p:cBhvr additive="base">
                                        <p:cTn id="70" dur="500"/>
                                        <p:tgtEl>
                                          <p:spTgt spid="10">
                                            <p:txEl>
                                              <p:pRg st="5" end="5"/>
                                            </p:txEl>
                                          </p:spTgt>
                                        </p:tgtEl>
                                        <p:attrNameLst>
                                          <p:attrName>ppt_y</p:attrName>
                                        </p:attrNameLst>
                                      </p:cBhvr>
                                      <p:tavLst>
                                        <p:tav tm="0">
                                          <p:val>
                                            <p:strVal val="#ppt_y"/>
                                          </p:val>
                                        </p:tav>
                                        <p:tav tm="100000">
                                          <p:val>
                                            <p:strVal val="#ppt_y+#ppt_h*1.125000"/>
                                          </p:val>
                                        </p:tav>
                                      </p:tavLst>
                                    </p:anim>
                                    <p:animEffect transition="out" filter="wipe(down)">
                                      <p:cBhvr>
                                        <p:cTn id="71" dur="500"/>
                                        <p:tgtEl>
                                          <p:spTgt spid="10">
                                            <p:txEl>
                                              <p:pRg st="5" end="5"/>
                                            </p:txEl>
                                          </p:spTgt>
                                        </p:tgtEl>
                                      </p:cBhvr>
                                    </p:animEffect>
                                    <p:set>
                                      <p:cBhvr>
                                        <p:cTn id="72" dur="1" fill="hold">
                                          <p:stCondLst>
                                            <p:cond delay="499"/>
                                          </p:stCondLst>
                                        </p:cTn>
                                        <p:tgtEl>
                                          <p:spTgt spid="10">
                                            <p:txEl>
                                              <p:pRg st="5" end="5"/>
                                            </p:txEl>
                                          </p:spTgt>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nodeType="clickEffect">
                                  <p:stCondLst>
                                    <p:cond delay="0"/>
                                  </p:stCondLst>
                                  <p:childTnLst>
                                    <p:set>
                                      <p:cBhvr>
                                        <p:cTn id="76" dur="1" fill="hold">
                                          <p:stCondLst>
                                            <p:cond delay="0"/>
                                          </p:stCondLst>
                                        </p:cTn>
                                        <p:tgtEl>
                                          <p:spTgt spid="9">
                                            <p:txEl>
                                              <p:pRg st="2" end="2"/>
                                            </p:txEl>
                                          </p:spTgt>
                                        </p:tgtEl>
                                        <p:attrNameLst>
                                          <p:attrName>style.visibility</p:attrName>
                                        </p:attrNameLst>
                                      </p:cBhvr>
                                      <p:to>
                                        <p:strVal val="visible"/>
                                      </p:to>
                                    </p:set>
                                    <p:anim calcmode="lin" valueType="num">
                                      <p:cBhvr additive="base">
                                        <p:cTn id="77" dur="500" fill="hold"/>
                                        <p:tgtEl>
                                          <p:spTgt spid="9">
                                            <p:txEl>
                                              <p:pRg st="2" end="2"/>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2" presetClass="entr" presetSubtype="0" fill="hold" nodeType="clickEffect">
                                  <p:stCondLst>
                                    <p:cond delay="0"/>
                                  </p:stCondLst>
                                  <p:childTnLst>
                                    <p:set>
                                      <p:cBhvr>
                                        <p:cTn id="82" dur="1" fill="hold">
                                          <p:stCondLst>
                                            <p:cond delay="0"/>
                                          </p:stCondLst>
                                        </p:cTn>
                                        <p:tgtEl>
                                          <p:spTgt spid="11">
                                            <p:txEl>
                                              <p:pRg st="0" end="0"/>
                                            </p:txEl>
                                          </p:spTgt>
                                        </p:tgtEl>
                                        <p:attrNameLst>
                                          <p:attrName>style.visibility</p:attrName>
                                        </p:attrNameLst>
                                      </p:cBhvr>
                                      <p:to>
                                        <p:strVal val="visible"/>
                                      </p:to>
                                    </p:set>
                                    <p:animEffect transition="in" filter="fade">
                                      <p:cBhvr>
                                        <p:cTn id="83" dur="1000"/>
                                        <p:tgtEl>
                                          <p:spTgt spid="11">
                                            <p:txEl>
                                              <p:pRg st="0" end="0"/>
                                            </p:txEl>
                                          </p:spTgt>
                                        </p:tgtEl>
                                      </p:cBhvr>
                                    </p:animEffect>
                                    <p:anim calcmode="lin" valueType="num">
                                      <p:cBhvr>
                                        <p:cTn id="84" dur="1000" fill="hold"/>
                                        <p:tgtEl>
                                          <p:spTgt spid="11">
                                            <p:txEl>
                                              <p:pRg st="0" end="0"/>
                                            </p:txEl>
                                          </p:spTgt>
                                        </p:tgtEl>
                                        <p:attrNameLst>
                                          <p:attrName>ppt_x</p:attrName>
                                        </p:attrNameLst>
                                      </p:cBhvr>
                                      <p:tavLst>
                                        <p:tav tm="0">
                                          <p:val>
                                            <p:strVal val="#ppt_x"/>
                                          </p:val>
                                        </p:tav>
                                        <p:tav tm="100000">
                                          <p:val>
                                            <p:strVal val="#ppt_x"/>
                                          </p:val>
                                        </p:tav>
                                      </p:tavLst>
                                    </p:anim>
                                    <p:anim calcmode="lin" valueType="num">
                                      <p:cBhvr>
                                        <p:cTn id="85" dur="1000" fill="hold"/>
                                        <p:tgtEl>
                                          <p:spTgt spid="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12" presetClass="exit" presetSubtype="4" fill="hold" grpId="0" nodeType="clickEffect">
                                  <p:stCondLst>
                                    <p:cond delay="0"/>
                                  </p:stCondLst>
                                  <p:childTnLst>
                                    <p:anim calcmode="lin" valueType="num">
                                      <p:cBhvr additive="base">
                                        <p:cTn id="89" dur="500"/>
                                        <p:tgtEl>
                                          <p:spTgt spid="11">
                                            <p:txEl>
                                              <p:pRg st="0" end="0"/>
                                            </p:txEl>
                                          </p:spTgt>
                                        </p:tgtEl>
                                        <p:attrNameLst>
                                          <p:attrName>ppt_y</p:attrName>
                                        </p:attrNameLst>
                                      </p:cBhvr>
                                      <p:tavLst>
                                        <p:tav tm="0">
                                          <p:val>
                                            <p:strVal val="#ppt_y"/>
                                          </p:val>
                                        </p:tav>
                                        <p:tav tm="100000">
                                          <p:val>
                                            <p:strVal val="#ppt_y+#ppt_h*1.125000"/>
                                          </p:val>
                                        </p:tav>
                                      </p:tavLst>
                                    </p:anim>
                                    <p:animEffect transition="out" filter="wipe(down)">
                                      <p:cBhvr>
                                        <p:cTn id="90" dur="500"/>
                                        <p:tgtEl>
                                          <p:spTgt spid="11">
                                            <p:txEl>
                                              <p:pRg st="0" end="0"/>
                                            </p:txEl>
                                          </p:spTgt>
                                        </p:tgtEl>
                                      </p:cBhvr>
                                    </p:animEffect>
                                    <p:set>
                                      <p:cBhvr>
                                        <p:cTn id="91" dur="1" fill="hold">
                                          <p:stCondLst>
                                            <p:cond delay="499"/>
                                          </p:stCondLst>
                                        </p:cTn>
                                        <p:tgtEl>
                                          <p:spTgt spid="11">
                                            <p:txEl>
                                              <p:pRg st="0" end="0"/>
                                            </p:txEl>
                                          </p:spTgt>
                                        </p:tgtEl>
                                        <p:attrNameLst>
                                          <p:attrName>style.visibility</p:attrName>
                                        </p:attrNameLst>
                                      </p:cBhvr>
                                      <p:to>
                                        <p:strVal val="hidden"/>
                                      </p:to>
                                    </p:set>
                                  </p:childTnLst>
                                </p:cTn>
                              </p:par>
                            </p:childTnLst>
                          </p:cTn>
                        </p:par>
                      </p:childTnLst>
                    </p:cTn>
                  </p:par>
                  <p:par>
                    <p:cTn id="92" fill="hold">
                      <p:stCondLst>
                        <p:cond delay="indefinite"/>
                      </p:stCondLst>
                      <p:childTnLst>
                        <p:par>
                          <p:cTn id="93" fill="hold">
                            <p:stCondLst>
                              <p:cond delay="0"/>
                            </p:stCondLst>
                            <p:childTnLst>
                              <p:par>
                                <p:cTn id="94" presetID="2" presetClass="entr" presetSubtype="4" fill="hold" nodeType="clickEffect">
                                  <p:stCondLst>
                                    <p:cond delay="0"/>
                                  </p:stCondLst>
                                  <p:childTnLst>
                                    <p:set>
                                      <p:cBhvr>
                                        <p:cTn id="95" dur="1" fill="hold">
                                          <p:stCondLst>
                                            <p:cond delay="0"/>
                                          </p:stCondLst>
                                        </p:cTn>
                                        <p:tgtEl>
                                          <p:spTgt spid="9">
                                            <p:txEl>
                                              <p:pRg st="4" end="4"/>
                                            </p:txEl>
                                          </p:spTgt>
                                        </p:tgtEl>
                                        <p:attrNameLst>
                                          <p:attrName>style.visibility</p:attrName>
                                        </p:attrNameLst>
                                      </p:cBhvr>
                                      <p:to>
                                        <p:strVal val="visible"/>
                                      </p:to>
                                    </p:set>
                                    <p:anim calcmode="lin" valueType="num">
                                      <p:cBhvr additive="base">
                                        <p:cTn id="96" dur="500" fill="hold"/>
                                        <p:tgtEl>
                                          <p:spTgt spid="9">
                                            <p:txEl>
                                              <p:pRg st="4" end="4"/>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42" presetClass="entr" presetSubtype="0" fill="hold" grpId="0" nodeType="clickEffect">
                                  <p:stCondLst>
                                    <p:cond delay="0"/>
                                  </p:stCondLst>
                                  <p:childTnLst>
                                    <p:set>
                                      <p:cBhvr>
                                        <p:cTn id="101" dur="1" fill="hold">
                                          <p:stCondLst>
                                            <p:cond delay="0"/>
                                          </p:stCondLst>
                                        </p:cTn>
                                        <p:tgtEl>
                                          <p:spTgt spid="12"/>
                                        </p:tgtEl>
                                        <p:attrNameLst>
                                          <p:attrName>style.visibility</p:attrName>
                                        </p:attrNameLst>
                                      </p:cBhvr>
                                      <p:to>
                                        <p:strVal val="visible"/>
                                      </p:to>
                                    </p:set>
                                    <p:animEffect transition="in" filter="fade">
                                      <p:cBhvr>
                                        <p:cTn id="102" dur="1000"/>
                                        <p:tgtEl>
                                          <p:spTgt spid="12"/>
                                        </p:tgtEl>
                                      </p:cBhvr>
                                    </p:animEffect>
                                    <p:anim calcmode="lin" valueType="num">
                                      <p:cBhvr>
                                        <p:cTn id="103" dur="1000" fill="hold"/>
                                        <p:tgtEl>
                                          <p:spTgt spid="12"/>
                                        </p:tgtEl>
                                        <p:attrNameLst>
                                          <p:attrName>ppt_x</p:attrName>
                                        </p:attrNameLst>
                                      </p:cBhvr>
                                      <p:tavLst>
                                        <p:tav tm="0">
                                          <p:val>
                                            <p:strVal val="#ppt_x"/>
                                          </p:val>
                                        </p:tav>
                                        <p:tav tm="100000">
                                          <p:val>
                                            <p:strVal val="#ppt_x"/>
                                          </p:val>
                                        </p:tav>
                                      </p:tavLst>
                                    </p:anim>
                                    <p:anim calcmode="lin" valueType="num">
                                      <p:cBhvr>
                                        <p:cTn id="10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12" presetClass="exit" presetSubtype="4" fill="hold" grpId="1" nodeType="clickEffect">
                                  <p:stCondLst>
                                    <p:cond delay="0"/>
                                  </p:stCondLst>
                                  <p:childTnLst>
                                    <p:anim calcmode="lin" valueType="num">
                                      <p:cBhvr additive="base">
                                        <p:cTn id="108" dur="500"/>
                                        <p:tgtEl>
                                          <p:spTgt spid="12"/>
                                        </p:tgtEl>
                                        <p:attrNameLst>
                                          <p:attrName>ppt_y</p:attrName>
                                        </p:attrNameLst>
                                      </p:cBhvr>
                                      <p:tavLst>
                                        <p:tav tm="0">
                                          <p:val>
                                            <p:strVal val="#ppt_y"/>
                                          </p:val>
                                        </p:tav>
                                        <p:tav tm="100000">
                                          <p:val>
                                            <p:strVal val="#ppt_y+#ppt_h*1.125000"/>
                                          </p:val>
                                        </p:tav>
                                      </p:tavLst>
                                    </p:anim>
                                    <p:animEffect transition="out" filter="wipe(down)">
                                      <p:cBhvr>
                                        <p:cTn id="109" dur="500"/>
                                        <p:tgtEl>
                                          <p:spTgt spid="12"/>
                                        </p:tgtEl>
                                      </p:cBhvr>
                                    </p:animEffect>
                                    <p:set>
                                      <p:cBhvr>
                                        <p:cTn id="110" dur="1" fill="hold">
                                          <p:stCondLst>
                                            <p:cond delay="499"/>
                                          </p:stCondLst>
                                        </p:cTn>
                                        <p:tgtEl>
                                          <p:spTgt spid="12"/>
                                        </p:tgtEl>
                                        <p:attrNameLst>
                                          <p:attrName>style.visibility</p:attrName>
                                        </p:attrNameLst>
                                      </p:cBhvr>
                                      <p:to>
                                        <p:strVal val="hidden"/>
                                      </p:to>
                                    </p:set>
                                  </p:childTnLst>
                                </p:cTn>
                              </p:par>
                            </p:childTnLst>
                          </p:cTn>
                        </p:par>
                      </p:childTnLst>
                    </p:cTn>
                  </p:par>
                  <p:par>
                    <p:cTn id="111" fill="hold">
                      <p:stCondLst>
                        <p:cond delay="indefinite"/>
                      </p:stCondLst>
                      <p:childTnLst>
                        <p:par>
                          <p:cTn id="112" fill="hold">
                            <p:stCondLst>
                              <p:cond delay="0"/>
                            </p:stCondLst>
                            <p:childTnLst>
                              <p:par>
                                <p:cTn id="113" presetID="2" presetClass="entr" presetSubtype="4" fill="hold" nodeType="clickEffect">
                                  <p:stCondLst>
                                    <p:cond delay="0"/>
                                  </p:stCondLst>
                                  <p:childTnLst>
                                    <p:set>
                                      <p:cBhvr>
                                        <p:cTn id="114" dur="1" fill="hold">
                                          <p:stCondLst>
                                            <p:cond delay="0"/>
                                          </p:stCondLst>
                                        </p:cTn>
                                        <p:tgtEl>
                                          <p:spTgt spid="9">
                                            <p:txEl>
                                              <p:pRg st="6" end="6"/>
                                            </p:txEl>
                                          </p:spTgt>
                                        </p:tgtEl>
                                        <p:attrNameLst>
                                          <p:attrName>style.visibility</p:attrName>
                                        </p:attrNameLst>
                                      </p:cBhvr>
                                      <p:to>
                                        <p:strVal val="visible"/>
                                      </p:to>
                                    </p:set>
                                    <p:anim calcmode="lin" valueType="num">
                                      <p:cBhvr additive="base">
                                        <p:cTn id="115" dur="500" fill="hold"/>
                                        <p:tgtEl>
                                          <p:spTgt spid="9">
                                            <p:txEl>
                                              <p:pRg st="6" end="6"/>
                                            </p:txEl>
                                          </p:spTgt>
                                        </p:tgtEl>
                                        <p:attrNameLst>
                                          <p:attrName>ppt_x</p:attrName>
                                        </p:attrNameLst>
                                      </p:cBhvr>
                                      <p:tavLst>
                                        <p:tav tm="0">
                                          <p:val>
                                            <p:strVal val="#ppt_x"/>
                                          </p:val>
                                        </p:tav>
                                        <p:tav tm="100000">
                                          <p:val>
                                            <p:strVal val="#ppt_x"/>
                                          </p:val>
                                        </p:tav>
                                      </p:tavLst>
                                    </p:anim>
                                    <p:anim calcmode="lin" valueType="num">
                                      <p:cBhvr additive="base">
                                        <p:cTn id="116" dur="500" fill="hold"/>
                                        <p:tgtEl>
                                          <p:spTgt spid="9">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17" fill="hold">
                      <p:stCondLst>
                        <p:cond delay="indefinite"/>
                      </p:stCondLst>
                      <p:childTnLst>
                        <p:par>
                          <p:cTn id="118" fill="hold">
                            <p:stCondLst>
                              <p:cond delay="0"/>
                            </p:stCondLst>
                            <p:childTnLst>
                              <p:par>
                                <p:cTn id="119" presetID="42" presetClass="entr" presetSubtype="0" fill="hold" grpId="0" nodeType="clickEffect">
                                  <p:stCondLst>
                                    <p:cond delay="0"/>
                                  </p:stCondLst>
                                  <p:childTnLst>
                                    <p:set>
                                      <p:cBhvr>
                                        <p:cTn id="120" dur="1" fill="hold">
                                          <p:stCondLst>
                                            <p:cond delay="0"/>
                                          </p:stCondLst>
                                        </p:cTn>
                                        <p:tgtEl>
                                          <p:spTgt spid="13"/>
                                        </p:tgtEl>
                                        <p:attrNameLst>
                                          <p:attrName>style.visibility</p:attrName>
                                        </p:attrNameLst>
                                      </p:cBhvr>
                                      <p:to>
                                        <p:strVal val="visible"/>
                                      </p:to>
                                    </p:set>
                                    <p:animEffect transition="in" filter="fade">
                                      <p:cBhvr>
                                        <p:cTn id="121" dur="1000"/>
                                        <p:tgtEl>
                                          <p:spTgt spid="13"/>
                                        </p:tgtEl>
                                      </p:cBhvr>
                                    </p:animEffect>
                                    <p:anim calcmode="lin" valueType="num">
                                      <p:cBhvr>
                                        <p:cTn id="122" dur="1000" fill="hold"/>
                                        <p:tgtEl>
                                          <p:spTgt spid="13"/>
                                        </p:tgtEl>
                                        <p:attrNameLst>
                                          <p:attrName>ppt_x</p:attrName>
                                        </p:attrNameLst>
                                      </p:cBhvr>
                                      <p:tavLst>
                                        <p:tav tm="0">
                                          <p:val>
                                            <p:strVal val="#ppt_x"/>
                                          </p:val>
                                        </p:tav>
                                        <p:tav tm="100000">
                                          <p:val>
                                            <p:strVal val="#ppt_x"/>
                                          </p:val>
                                        </p:tav>
                                      </p:tavLst>
                                    </p:anim>
                                    <p:anim calcmode="lin" valueType="num">
                                      <p:cBhvr>
                                        <p:cTn id="1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allAtOnce"/>
      <p:bldP spid="11" grpId="0" build="allAtOnce"/>
      <p:bldP spid="12" grpId="0"/>
      <p:bldP spid="12" grpId="1"/>
      <p:bldP spid="13"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1865</TotalTime>
  <Words>3420</Words>
  <Application>Microsoft Office PowerPoint</Application>
  <PresentationFormat>On-screen Show (4:3)</PresentationFormat>
  <Paragraphs>267</Paragraphs>
  <Slides>25</Slides>
  <Notes>1</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Segoe UI</vt:lpstr>
      <vt:lpstr>Times New Roman</vt:lpstr>
      <vt:lpstr>Wingdings</vt:lpstr>
      <vt:lpstr>Default Design</vt:lpstr>
      <vt:lpstr>Chào mừng cô và mọi người đến với buổi thuyết trình  </vt:lpstr>
      <vt:lpstr>PowerPoint Presentation</vt:lpstr>
      <vt:lpstr>LỜI CHÀO</vt:lpstr>
      <vt:lpstr>LỜI CHÀO</vt:lpstr>
      <vt:lpstr>GIỚI THIỆU</vt:lpstr>
      <vt:lpstr>GIỚI THIỆU</vt:lpstr>
      <vt:lpstr>GIỚI THIỆU</vt:lpstr>
      <vt:lpstr>GIỚI THIỆU</vt:lpstr>
      <vt:lpstr>GIỚI THIỆU</vt:lpstr>
      <vt:lpstr>TỒNG QUAN TÀI LIỆU</vt:lpstr>
      <vt:lpstr>PHƯƠNG PHÁP NGHIÊN CỨU</vt:lpstr>
      <vt:lpstr>PHƯƠNG PHÁP NGHIÊN CỨU</vt:lpstr>
      <vt:lpstr>PHƯƠNG PHÁP NGHIÊN CỨU</vt:lpstr>
      <vt:lpstr>PHƯƠNG PHÁP NGHIÊN CỨU</vt:lpstr>
      <vt:lpstr>PHƯƠNG PHÁP NGHIÊN CỨU</vt:lpstr>
      <vt:lpstr>PHƯƠNG PHÁP NGHIÊN CỨU</vt:lpstr>
      <vt:lpstr>PHƯƠNG PHÁP NGHIÊN CỨU</vt:lpstr>
      <vt:lpstr>PHƯƠNG PHÁP NGHIÊN CỨU</vt:lpstr>
      <vt:lpstr>KẾT QUẢ &amp; THẢO LUẬN</vt:lpstr>
      <vt:lpstr>KẾT QUẢ &amp; THẢO LUẬN</vt:lpstr>
      <vt:lpstr>KẾT QUẢ &amp; THẢO LUẬN</vt:lpstr>
      <vt:lpstr>KẾT QUẢ &amp; THẢO LUẬN</vt:lpstr>
      <vt:lpstr>KẾT QUẢ &amp; THẢO LUẬN</vt:lpstr>
      <vt:lpstr>KẾT LUẬN VÀ ĐỀ XUẤT</vt:lpstr>
      <vt:lpstr>Xin cảm ơn mọi người đã xem buổi thuyết trình hôm nay !! Chúc mọi người nhiều sức khỏe và thành công… Xin chào! </vt:lpstr>
    </vt:vector>
  </TitlesOfParts>
  <Company>CANTHO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LRC</dc:creator>
  <cp:lastModifiedBy>Bao Bi</cp:lastModifiedBy>
  <cp:revision>130</cp:revision>
  <dcterms:created xsi:type="dcterms:W3CDTF">2008-08-06T06:37:20Z</dcterms:created>
  <dcterms:modified xsi:type="dcterms:W3CDTF">2021-05-28T01:43:01Z</dcterms:modified>
</cp:coreProperties>
</file>